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handoutMasterIdLst>
    <p:handoutMasterId r:id="rId23"/>
  </p:handoutMasterIdLst>
  <p:sldIdLst>
    <p:sldId id="256" r:id="rId2"/>
    <p:sldId id="260" r:id="rId3"/>
    <p:sldId id="259" r:id="rId4"/>
    <p:sldId id="261" r:id="rId5"/>
    <p:sldId id="276" r:id="rId6"/>
    <p:sldId id="262" r:id="rId7"/>
    <p:sldId id="263" r:id="rId8"/>
    <p:sldId id="264" r:id="rId9"/>
    <p:sldId id="265" r:id="rId10"/>
    <p:sldId id="277" r:id="rId11"/>
    <p:sldId id="266" r:id="rId12"/>
    <p:sldId id="267" r:id="rId13"/>
    <p:sldId id="268" r:id="rId14"/>
    <p:sldId id="269" r:id="rId15"/>
    <p:sldId id="270" r:id="rId16"/>
    <p:sldId id="271" r:id="rId17"/>
    <p:sldId id="272" r:id="rId18"/>
    <p:sldId id="273" r:id="rId19"/>
    <p:sldId id="274" r:id="rId20"/>
    <p:sldId id="278"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86" autoAdjust="0"/>
  </p:normalViewPr>
  <p:slideViewPr>
    <p:cSldViewPr>
      <p:cViewPr varScale="1">
        <p:scale>
          <a:sx n="102" d="100"/>
          <a:sy n="102" d="100"/>
        </p:scale>
        <p:origin x="1212" y="11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78" d="100"/>
          <a:sy n="78" d="100"/>
        </p:scale>
        <p:origin x="3246"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7" tIns="48329" rIns="96657" bIns="48329" rtlCol="0"/>
          <a:lstStyle>
            <a:lvl1pPr algn="l">
              <a:defRPr sz="1200"/>
            </a:lvl1pPr>
          </a:lstStyle>
          <a:p>
            <a:endParaRPr lang="en-US" sz="1000"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143587" y="1"/>
            <a:ext cx="3169920" cy="480060"/>
          </a:xfrm>
          <a:prstGeom prst="rect">
            <a:avLst/>
          </a:prstGeom>
        </p:spPr>
        <p:txBody>
          <a:bodyPr vert="horz" lIns="96657" tIns="48329" rIns="96657" bIns="48329" rtlCol="0"/>
          <a:lstStyle>
            <a:lvl1pPr algn="r">
              <a:defRPr sz="1200"/>
            </a:lvl1pPr>
          </a:lstStyle>
          <a:p>
            <a:r>
              <a:rPr lang="en-US" sz="1000">
                <a:latin typeface="Arial" panose="020B0604020202020204" pitchFamily="34" charset="0"/>
                <a:cs typeface="Arial" panose="020B0604020202020204" pitchFamily="34" charset="0"/>
              </a:rPr>
              <a:t>1/8/2023 pm</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7" tIns="48329" rIns="96657" bIns="48329"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7" tIns="48329" rIns="96657" bIns="48329" rtlCol="0" anchor="b"/>
          <a:lstStyle>
            <a:lvl1pPr algn="r">
              <a:defRPr sz="1200"/>
            </a:lvl1pPr>
          </a:lstStyle>
          <a:p>
            <a:fld id="{56C7DF61-FF63-4C79-8E9A-A48F31E3644C}" type="slidenum">
              <a:rPr lang="en-US" sz="1000">
                <a:latin typeface="Arial" panose="020B0604020202020204" pitchFamily="34" charset="0"/>
                <a:cs typeface="Arial" panose="020B0604020202020204" pitchFamily="34" charset="0"/>
              </a:rPr>
              <a:p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7" tIns="48329" rIns="96657" bIns="48329"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7" tIns="48329" rIns="96657" bIns="48329" rtlCol="0"/>
          <a:lstStyle>
            <a:lvl1pPr algn="r">
              <a:defRPr sz="1200"/>
            </a:lvl1pPr>
          </a:lstStyle>
          <a:p>
            <a:r>
              <a:rPr lang="en-US"/>
              <a:t>1/8/2023 pm</a:t>
            </a:r>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7" tIns="48329" rIns="96657" bIns="483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7" tIns="48329" rIns="96657" bIns="48329"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9" rIns="96657" bIns="48329" rtlCol="0" anchor="b"/>
          <a:lstStyle>
            <a:lvl1pPr algn="r">
              <a:defRPr sz="1200"/>
            </a:lvl1pPr>
          </a:lstStyle>
          <a:p>
            <a:fld id="{AC7A586D-BA58-4FA1-94AC-04C9A87F6432}" type="slidenum">
              <a:rPr lang="en-US" smtClean="0"/>
              <a:t>‹#›</a:t>
            </a:fld>
            <a:endParaRPr lang="en-US"/>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ctrTitle" sz="quarter"/>
          </p:nvPr>
        </p:nvSpPr>
        <p:spPr>
          <a:xfrm>
            <a:off x="1828800" y="2173288"/>
            <a:ext cx="4954588" cy="1219200"/>
          </a:xfrm>
        </p:spPr>
        <p:txBody>
          <a:bodyPr/>
          <a:lstStyle>
            <a:lvl1pPr>
              <a:defRPr sz="4000"/>
            </a:lvl1pPr>
          </a:lstStyle>
          <a:p>
            <a:r>
              <a:rPr lang="en-US"/>
              <a:t>Click to edit Master title style</a:t>
            </a:r>
            <a:endParaRPr lang="en-US" dirty="0"/>
          </a:p>
        </p:txBody>
      </p:sp>
      <p:sp>
        <p:nvSpPr>
          <p:cNvPr id="3080" name="Rectangle 8"/>
          <p:cNvSpPr>
            <a:spLocks noGrp="1" noChangeArrowheads="1"/>
          </p:cNvSpPr>
          <p:nvPr>
            <p:ph type="subTitle" sz="quarter" idx="1"/>
          </p:nvPr>
        </p:nvSpPr>
        <p:spPr>
          <a:xfrm>
            <a:off x="1828800" y="3429000"/>
            <a:ext cx="4953000" cy="1868488"/>
          </a:xfrm>
        </p:spPr>
        <p:txBody>
          <a:bodyPr/>
          <a:lstStyle>
            <a:lvl1pPr marL="0" indent="0">
              <a:buFontTx/>
              <a:buNone/>
              <a:defRPr sz="2800" baseline="0"/>
            </a:lvl1pPr>
          </a:lstStyle>
          <a:p>
            <a:r>
              <a:rPr lang="en-US"/>
              <a:t>Click to edit Master subtitle style</a:t>
            </a:r>
            <a:endParaRPr lang="en-US" dirty="0"/>
          </a:p>
        </p:txBody>
      </p:sp>
      <p:sp>
        <p:nvSpPr>
          <p:cNvPr id="3081" name="Rectangle 9"/>
          <p:cNvSpPr>
            <a:spLocks noGrp="1" noChangeArrowheads="1"/>
          </p:cNvSpPr>
          <p:nvPr>
            <p:ph type="dt" sz="quarter" idx="2"/>
          </p:nvPr>
        </p:nvSpPr>
        <p:spPr/>
        <p:txBody>
          <a:bodyPr/>
          <a:lstStyle>
            <a:lvl1pPr>
              <a:defRPr/>
            </a:lvl1pPr>
          </a:lstStyle>
          <a:p>
            <a:fld id="{6B904383-D968-4008-A376-F6DC61A5F3B3}" type="datetime1">
              <a:rPr lang="en-US" smtClean="0"/>
              <a:t>1/11/2023</a:t>
            </a:fld>
            <a:endParaRPr lang="en-US"/>
          </a:p>
        </p:txBody>
      </p:sp>
      <p:sp>
        <p:nvSpPr>
          <p:cNvPr id="3082" name="Rectangle 10"/>
          <p:cNvSpPr>
            <a:spLocks noGrp="1" noChangeArrowheads="1"/>
          </p:cNvSpPr>
          <p:nvPr>
            <p:ph type="ftr" sz="quarter" idx="3"/>
          </p:nvPr>
        </p:nvSpPr>
        <p:spPr/>
        <p:txBody>
          <a:bodyPr/>
          <a:lstStyle>
            <a:lvl1pPr>
              <a:defRPr/>
            </a:lvl1pPr>
          </a:lstStyle>
          <a:p>
            <a:endParaRPr lang="en-US"/>
          </a:p>
        </p:txBody>
      </p:sp>
      <p:sp>
        <p:nvSpPr>
          <p:cNvPr id="3083" name="Rectangle 11"/>
          <p:cNvSpPr>
            <a:spLocks noGrp="1" noChangeArrowheads="1"/>
          </p:cNvSpPr>
          <p:nvPr>
            <p:ph type="sldNum" sz="quarter" idx="4"/>
          </p:nvPr>
        </p:nvSpPr>
        <p:spPr/>
        <p:txBody>
          <a:bodyPr/>
          <a:lstStyle>
            <a:lvl1pPr>
              <a:defRPr/>
            </a:lvl1pPr>
          </a:lstStyle>
          <a:p>
            <a:fld id="{A7FC8D5A-F2FF-448D-87B6-254CCF6CAE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fld id="{1724903F-7F13-493D-A214-5A8308A09CE0}" type="datetime1">
              <a:rPr lang="en-US" smtClean="0"/>
              <a:t>1/11/2023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FC8D5A-F2FF-448D-87B6-254CCF6CAE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7145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81000"/>
            <a:ext cx="49926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fld id="{6D78B73F-ABE4-4CD1-BA26-16E108FE2D2D}" type="datetime1">
              <a:rPr lang="en-US" smtClean="0"/>
              <a:t>1/11/2023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FC8D5A-F2FF-448D-87B6-254CCF6CAE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fld id="{E32E0765-255E-4BAE-B326-CA5F3AA02D9F}" type="datetime1">
              <a:rPr lang="en-US" smtClean="0"/>
              <a:t>1/11/2023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FC8D5A-F2FF-448D-87B6-254CCF6CAE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quarter" idx="10"/>
          </p:nvPr>
        </p:nvSpPr>
        <p:spPr/>
        <p:txBody>
          <a:bodyPr/>
          <a:lstStyle>
            <a:lvl1pPr>
              <a:defRPr/>
            </a:lvl1pPr>
          </a:lstStyle>
          <a:p>
            <a:fld id="{CC15BAC4-965C-4B49-86CE-420F11D86133}" type="datetime1">
              <a:rPr lang="en-US" smtClean="0"/>
              <a:t>1/11/2023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FC8D5A-F2FF-448D-87B6-254CCF6CAE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676400"/>
            <a:ext cx="3352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76400"/>
            <a:ext cx="3352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quarter" idx="10"/>
          </p:nvPr>
        </p:nvSpPr>
        <p:spPr/>
        <p:txBody>
          <a:bodyPr/>
          <a:lstStyle>
            <a:lvl1pPr>
              <a:defRPr/>
            </a:lvl1pPr>
          </a:lstStyle>
          <a:p>
            <a:fld id="{1E8CA211-B0FE-4F04-8B93-C25B3C694D04}" type="datetime1">
              <a:rPr lang="en-US" smtClean="0"/>
              <a:t>1/11/2023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FC8D5A-F2FF-448D-87B6-254CCF6CAE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quarter" idx="10"/>
          </p:nvPr>
        </p:nvSpPr>
        <p:spPr/>
        <p:txBody>
          <a:bodyPr/>
          <a:lstStyle>
            <a:lvl1pPr>
              <a:defRPr/>
            </a:lvl1pPr>
          </a:lstStyle>
          <a:p>
            <a:fld id="{1DA70D57-E71B-4AB2-A5B6-561A00A69657}" type="datetime1">
              <a:rPr lang="en-US" smtClean="0"/>
              <a:t>1/11/2023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7FC8D5A-F2FF-448D-87B6-254CCF6CAE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quarter" idx="10"/>
          </p:nvPr>
        </p:nvSpPr>
        <p:spPr/>
        <p:txBody>
          <a:bodyPr/>
          <a:lstStyle>
            <a:lvl1pPr>
              <a:defRPr/>
            </a:lvl1pPr>
          </a:lstStyle>
          <a:p>
            <a:fld id="{F0DF33CB-4463-45E0-928C-6C660D5FCF77}" type="datetime1">
              <a:rPr lang="en-US" smtClean="0"/>
              <a:t>1/11/2023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FC8D5A-F2FF-448D-87B6-254CCF6CAE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fld id="{06076679-4B2F-4305-8313-88A49296F3B0}" type="datetime1">
              <a:rPr lang="en-US" smtClean="0"/>
              <a:t>1/11/2023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7FC8D5A-F2FF-448D-87B6-254CCF6CAE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fld id="{93FE44DD-6552-473D-92CD-E38B5AE3E4F3}" type="datetime1">
              <a:rPr lang="en-US" smtClean="0"/>
              <a:t>1/11/2023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FC8D5A-F2FF-448D-87B6-254CCF6CAE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fld id="{BAA29832-B3E2-4DA1-8305-CBC83399D879}" type="datetime1">
              <a:rPr lang="en-US" smtClean="0"/>
              <a:t>1/11/2023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FC8D5A-F2FF-448D-87B6-254CCF6CAE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1370013" y="381000"/>
            <a:ext cx="6859587"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32" name="Rectangle 8"/>
          <p:cNvSpPr>
            <a:spLocks noGrp="1" noChangeArrowheads="1"/>
          </p:cNvSpPr>
          <p:nvPr>
            <p:ph type="body" idx="1"/>
          </p:nvPr>
        </p:nvSpPr>
        <p:spPr bwMode="auto">
          <a:xfrm>
            <a:off x="1371600" y="1676400"/>
            <a:ext cx="6858000" cy="426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dt" sz="quarter" idx="2"/>
          </p:nvPr>
        </p:nvSpPr>
        <p:spPr bwMode="auto">
          <a:xfrm>
            <a:off x="228600" y="6326188"/>
            <a:ext cx="1905000" cy="3794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kumimoji="0" sz="1200"/>
            </a:lvl1pPr>
          </a:lstStyle>
          <a:p>
            <a:fld id="{03C9EA1A-5A18-4DF3-BEE8-37F2103620B9}" type="datetime1">
              <a:rPr lang="en-US" smtClean="0"/>
              <a:t>1/11/2023</a:t>
            </a:fld>
            <a:endParaRPr lang="en-US"/>
          </a:p>
        </p:txBody>
      </p:sp>
      <p:sp>
        <p:nvSpPr>
          <p:cNvPr id="1037" name="Rectangle 13"/>
          <p:cNvSpPr>
            <a:spLocks noGrp="1" noChangeArrowheads="1"/>
          </p:cNvSpPr>
          <p:nvPr>
            <p:ph type="ftr" sz="quarter" idx="3"/>
          </p:nvPr>
        </p:nvSpPr>
        <p:spPr bwMode="auto">
          <a:xfrm>
            <a:off x="2286000" y="6324600"/>
            <a:ext cx="2895600" cy="37941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kumimoji="0" sz="1200"/>
            </a:lvl1pPr>
          </a:lstStyle>
          <a:p>
            <a:endParaRPr lang="en-US"/>
          </a:p>
        </p:txBody>
      </p:sp>
      <p:sp>
        <p:nvSpPr>
          <p:cNvPr id="1038" name="Rectangle 14"/>
          <p:cNvSpPr>
            <a:spLocks noGrp="1" noChangeArrowheads="1"/>
          </p:cNvSpPr>
          <p:nvPr>
            <p:ph type="sldNum" sz="quarter" idx="4"/>
          </p:nvPr>
        </p:nvSpPr>
        <p:spPr bwMode="auto">
          <a:xfrm>
            <a:off x="5410200" y="6324600"/>
            <a:ext cx="1905000" cy="379413"/>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kumimoji="0" sz="1200" b="1"/>
            </a:lvl1pPr>
          </a:lstStyle>
          <a:p>
            <a:fld id="{A7FC8D5A-F2FF-448D-87B6-254CCF6CAE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pitchFamily="34" charset="0"/>
        </a:defRPr>
      </a:lvl2pPr>
      <a:lvl3pPr algn="l" rtl="0" eaLnBrk="1" fontAlgn="base" hangingPunct="1">
        <a:spcBef>
          <a:spcPct val="0"/>
        </a:spcBef>
        <a:spcAft>
          <a:spcPct val="0"/>
        </a:spcAft>
        <a:defRPr sz="3200" b="1">
          <a:solidFill>
            <a:srgbClr val="000000"/>
          </a:solidFill>
          <a:latin typeface="Tahoma" pitchFamily="34" charset="0"/>
        </a:defRPr>
      </a:lvl3pPr>
      <a:lvl4pPr algn="l" rtl="0" eaLnBrk="1" fontAlgn="base" hangingPunct="1">
        <a:spcBef>
          <a:spcPct val="0"/>
        </a:spcBef>
        <a:spcAft>
          <a:spcPct val="0"/>
        </a:spcAft>
        <a:defRPr sz="3200" b="1">
          <a:solidFill>
            <a:srgbClr val="000000"/>
          </a:solidFill>
          <a:latin typeface="Tahoma" pitchFamily="34" charset="0"/>
        </a:defRPr>
      </a:lvl4pPr>
      <a:lvl5pPr algn="l" rtl="0" eaLnBrk="1" fontAlgn="base" hangingPunct="1">
        <a:spcBef>
          <a:spcPct val="0"/>
        </a:spcBef>
        <a:spcAft>
          <a:spcPct val="0"/>
        </a:spcAft>
        <a:defRPr sz="3200" b="1">
          <a:solidFill>
            <a:srgbClr val="000000"/>
          </a:solidFill>
          <a:latin typeface="Tahoma" pitchFamily="34" charset="0"/>
        </a:defRPr>
      </a:lvl5pPr>
      <a:lvl6pPr marL="457200" algn="l" rtl="0" eaLnBrk="1" fontAlgn="base" hangingPunct="1">
        <a:spcBef>
          <a:spcPct val="0"/>
        </a:spcBef>
        <a:spcAft>
          <a:spcPct val="0"/>
        </a:spcAft>
        <a:defRPr sz="3200" b="1">
          <a:solidFill>
            <a:srgbClr val="000000"/>
          </a:solidFill>
          <a:latin typeface="Tahoma" pitchFamily="34" charset="0"/>
        </a:defRPr>
      </a:lvl6pPr>
      <a:lvl7pPr marL="914400" algn="l" rtl="0" eaLnBrk="1" fontAlgn="base" hangingPunct="1">
        <a:spcBef>
          <a:spcPct val="0"/>
        </a:spcBef>
        <a:spcAft>
          <a:spcPct val="0"/>
        </a:spcAft>
        <a:defRPr sz="3200" b="1">
          <a:solidFill>
            <a:srgbClr val="000000"/>
          </a:solidFill>
          <a:latin typeface="Tahoma" pitchFamily="34" charset="0"/>
        </a:defRPr>
      </a:lvl7pPr>
      <a:lvl8pPr marL="1371600" algn="l" rtl="0" eaLnBrk="1" fontAlgn="base" hangingPunct="1">
        <a:spcBef>
          <a:spcPct val="0"/>
        </a:spcBef>
        <a:spcAft>
          <a:spcPct val="0"/>
        </a:spcAft>
        <a:defRPr sz="3200" b="1">
          <a:solidFill>
            <a:srgbClr val="000000"/>
          </a:solidFill>
          <a:latin typeface="Tahoma" pitchFamily="34" charset="0"/>
        </a:defRPr>
      </a:lvl8pPr>
      <a:lvl9pPr marL="1828800" algn="l" rtl="0" eaLnBrk="1" fontAlgn="base" hangingPunct="1">
        <a:spcBef>
          <a:spcPct val="0"/>
        </a:spcBef>
        <a:spcAft>
          <a:spcPct val="0"/>
        </a:spcAft>
        <a:defRPr sz="3200" b="1">
          <a:solidFill>
            <a:srgbClr val="000000"/>
          </a:solidFill>
          <a:latin typeface="Tahoma" pitchFamily="34" charset="0"/>
        </a:defRPr>
      </a:lvl9pPr>
    </p:titleStyle>
    <p:bodyStyle>
      <a:lvl1pPr marL="342900" indent="-342900" algn="l" rtl="0" eaLnBrk="1" fontAlgn="base" hangingPunct="1">
        <a:spcBef>
          <a:spcPct val="20000"/>
        </a:spcBef>
        <a:spcAft>
          <a:spcPct val="0"/>
        </a:spcAft>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2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a:solidFill>
            <a:srgbClr val="000000"/>
          </a:solidFill>
          <a:latin typeface="+mn-lt"/>
        </a:defRPr>
      </a:lvl4pPr>
      <a:lvl5pPr marL="2057400" indent="-228600" algn="l" rtl="0" eaLnBrk="1" fontAlgn="base" hangingPunct="1">
        <a:spcBef>
          <a:spcPct val="20000"/>
        </a:spcBef>
        <a:spcAft>
          <a:spcPct val="0"/>
        </a:spcAft>
        <a:buChar char="•"/>
        <a:defRPr>
          <a:solidFill>
            <a:srgbClr val="000000"/>
          </a:solidFill>
          <a:latin typeface="+mn-lt"/>
        </a:defRPr>
      </a:lvl5pPr>
      <a:lvl6pPr marL="2514600" indent="-228600" algn="l" rtl="0" eaLnBrk="1" fontAlgn="base" hangingPunct="1">
        <a:spcBef>
          <a:spcPct val="20000"/>
        </a:spcBef>
        <a:spcAft>
          <a:spcPct val="0"/>
        </a:spcAft>
        <a:buChar char="•"/>
        <a:defRPr>
          <a:solidFill>
            <a:srgbClr val="000000"/>
          </a:solidFill>
          <a:latin typeface="+mn-lt"/>
        </a:defRPr>
      </a:lvl6pPr>
      <a:lvl7pPr marL="2971800" indent="-228600" algn="l" rtl="0" eaLnBrk="1" fontAlgn="base" hangingPunct="1">
        <a:spcBef>
          <a:spcPct val="20000"/>
        </a:spcBef>
        <a:spcAft>
          <a:spcPct val="0"/>
        </a:spcAft>
        <a:buChar char="•"/>
        <a:defRPr>
          <a:solidFill>
            <a:srgbClr val="000000"/>
          </a:solidFill>
          <a:latin typeface="+mn-lt"/>
        </a:defRPr>
      </a:lvl7pPr>
      <a:lvl8pPr marL="3429000" indent="-228600" algn="l" rtl="0" eaLnBrk="1" fontAlgn="base" hangingPunct="1">
        <a:spcBef>
          <a:spcPct val="20000"/>
        </a:spcBef>
        <a:spcAft>
          <a:spcPct val="0"/>
        </a:spcAft>
        <a:buChar char="•"/>
        <a:defRPr>
          <a:solidFill>
            <a:srgbClr val="000000"/>
          </a:solidFill>
          <a:latin typeface="+mn-lt"/>
        </a:defRPr>
      </a:lvl8pPr>
      <a:lvl9pPr marL="3886200" indent="-228600" algn="l" rtl="0" eaLnBrk="1" fontAlgn="base" hangingPunct="1">
        <a:spcBef>
          <a:spcPct val="20000"/>
        </a:spcBef>
        <a:spcAft>
          <a:spcPct val="0"/>
        </a:spcAft>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81319" y="1360301"/>
            <a:ext cx="8001000" cy="2678298"/>
          </a:xfrm>
        </p:spPr>
        <p:txBody>
          <a:bodyPr>
            <a:spAutoFit/>
          </a:bodyPr>
          <a:lstStyle/>
          <a:p>
            <a:pPr algn="ctr"/>
            <a:r>
              <a:rPr lang="en-US" sz="5400" i="1" dirty="0"/>
              <a:t>“I Ceased Not To </a:t>
            </a:r>
            <a:r>
              <a:rPr lang="en-US" sz="6000" i="1" dirty="0"/>
              <a:t>Warn</a:t>
            </a:r>
            <a:r>
              <a:rPr lang="en-US" sz="5400" i="1" dirty="0"/>
              <a:t> Every One Night And Day With Tears” (KJV)</a:t>
            </a:r>
          </a:p>
        </p:txBody>
      </p:sp>
      <p:sp>
        <p:nvSpPr>
          <p:cNvPr id="3" name="Subtitle 2"/>
          <p:cNvSpPr>
            <a:spLocks noGrp="1"/>
          </p:cNvSpPr>
          <p:nvPr>
            <p:ph type="subTitle" sz="quarter" idx="1"/>
          </p:nvPr>
        </p:nvSpPr>
        <p:spPr>
          <a:xfrm>
            <a:off x="1371600" y="4419600"/>
            <a:ext cx="6400800" cy="923972"/>
          </a:xfrm>
        </p:spPr>
        <p:txBody>
          <a:bodyPr>
            <a:spAutoFit/>
          </a:bodyPr>
          <a:lstStyle/>
          <a:p>
            <a:pPr algn="ctr"/>
            <a:r>
              <a:rPr lang="en-US" sz="5400" b="1" dirty="0"/>
              <a:t>Acts 20:31</a:t>
            </a:r>
          </a:p>
        </p:txBody>
      </p:sp>
      <p:sp>
        <p:nvSpPr>
          <p:cNvPr id="4" name="Slide Number Placeholder 3"/>
          <p:cNvSpPr>
            <a:spLocks noGrp="1"/>
          </p:cNvSpPr>
          <p:nvPr>
            <p:ph type="sldNum" sz="quarter" idx="4"/>
          </p:nvPr>
        </p:nvSpPr>
        <p:spPr/>
        <p:txBody>
          <a:bodyPr/>
          <a:lstStyle/>
          <a:p>
            <a:fld id="{A7FC8D5A-F2FF-448D-87B6-254CCF6CAE2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27" y="815472"/>
            <a:ext cx="6859587" cy="708528"/>
          </a:xfrm>
        </p:spPr>
        <p:txBody>
          <a:bodyPr>
            <a:spAutoFit/>
          </a:bodyPr>
          <a:lstStyle/>
          <a:p>
            <a:r>
              <a:rPr lang="en-US" sz="4000" b="1" baseline="0" dirty="0"/>
              <a:t>Persistence</a:t>
            </a:r>
            <a:endParaRPr lang="en-US" sz="4000" dirty="0"/>
          </a:p>
        </p:txBody>
      </p:sp>
      <p:sp>
        <p:nvSpPr>
          <p:cNvPr id="3" name="Content Placeholder 2"/>
          <p:cNvSpPr>
            <a:spLocks noGrp="1"/>
          </p:cNvSpPr>
          <p:nvPr>
            <p:ph idx="1"/>
          </p:nvPr>
        </p:nvSpPr>
        <p:spPr>
          <a:xfrm>
            <a:off x="457200" y="1600200"/>
            <a:ext cx="8229600" cy="2653676"/>
          </a:xfrm>
        </p:spPr>
        <p:txBody>
          <a:bodyPr>
            <a:spAutoFit/>
          </a:bodyPr>
          <a:lstStyle/>
          <a:p>
            <a:r>
              <a:rPr lang="en-US" sz="4000" baseline="0" dirty="0"/>
              <a:t>Taught publicly and from house to house. Acts 20:20</a:t>
            </a:r>
          </a:p>
          <a:p>
            <a:pPr lvl="1">
              <a:buNone/>
            </a:pPr>
            <a:r>
              <a:rPr lang="en-US" sz="3600" baseline="0" dirty="0"/>
              <a:t>Success: Acts 19:18-20</a:t>
            </a:r>
          </a:p>
          <a:p>
            <a:pPr lvl="1">
              <a:buNone/>
            </a:pPr>
            <a:r>
              <a:rPr lang="en-US" sz="3600" baseline="0" dirty="0"/>
              <a:t>Failure: Acts 19:23-31</a:t>
            </a:r>
          </a:p>
        </p:txBody>
      </p:sp>
      <p:sp>
        <p:nvSpPr>
          <p:cNvPr id="4" name="Slide Number Placeholder 3"/>
          <p:cNvSpPr>
            <a:spLocks noGrp="1"/>
          </p:cNvSpPr>
          <p:nvPr>
            <p:ph type="sldNum" sz="quarter" idx="12"/>
          </p:nvPr>
        </p:nvSpPr>
        <p:spPr/>
        <p:txBody>
          <a:bodyPr/>
          <a:lstStyle/>
          <a:p>
            <a:fld id="{A7FC8D5A-F2FF-448D-87B6-254CCF6CAE2E}"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27" y="815472"/>
            <a:ext cx="6859587" cy="708528"/>
          </a:xfrm>
        </p:spPr>
        <p:txBody>
          <a:bodyPr>
            <a:spAutoFit/>
          </a:bodyPr>
          <a:lstStyle/>
          <a:p>
            <a:r>
              <a:rPr lang="en-US" sz="4000" dirty="0"/>
              <a:t>Intensity</a:t>
            </a:r>
          </a:p>
        </p:txBody>
      </p:sp>
      <p:sp>
        <p:nvSpPr>
          <p:cNvPr id="3" name="Content Placeholder 2"/>
          <p:cNvSpPr>
            <a:spLocks noGrp="1"/>
          </p:cNvSpPr>
          <p:nvPr>
            <p:ph idx="1"/>
          </p:nvPr>
        </p:nvSpPr>
        <p:spPr>
          <a:xfrm>
            <a:off x="533400" y="1676400"/>
            <a:ext cx="8153400" cy="4648200"/>
          </a:xfrm>
        </p:spPr>
        <p:txBody>
          <a:bodyPr>
            <a:spAutoFit/>
          </a:bodyPr>
          <a:lstStyle/>
          <a:p>
            <a:r>
              <a:rPr lang="en-US" sz="3600" i="1" baseline="0" dirty="0"/>
              <a:t>“</a:t>
            </a:r>
            <a:r>
              <a:rPr lang="en-US" sz="3600" b="1" i="1" baseline="0" dirty="0"/>
              <a:t>Ceased not to admonish everyone night and day </a:t>
            </a:r>
            <a:r>
              <a:rPr lang="en-US" sz="4400" b="1" i="1" u="sng" baseline="0" dirty="0"/>
              <a:t>with tears</a:t>
            </a:r>
            <a:r>
              <a:rPr lang="en-US" sz="3600" i="1" baseline="0" dirty="0"/>
              <a:t>.”</a:t>
            </a:r>
            <a:r>
              <a:rPr lang="en-US" sz="3600" baseline="0" dirty="0"/>
              <a:t> </a:t>
            </a:r>
            <a:r>
              <a:rPr lang="en-US" sz="3600" b="1" baseline="0" dirty="0"/>
              <a:t>Acts 20:31; cf. 19</a:t>
            </a:r>
          </a:p>
          <a:p>
            <a:pPr>
              <a:buFont typeface="Wingdings" pitchFamily="2" charset="2"/>
              <a:buChar char="Ø"/>
            </a:pPr>
            <a:r>
              <a:rPr lang="en-US" sz="3600" u="sng" baseline="0" dirty="0"/>
              <a:t>At Ephesus, tears caused by</a:t>
            </a:r>
            <a:r>
              <a:rPr lang="en-US" sz="3600" baseline="0" dirty="0"/>
              <a:t>:</a:t>
            </a:r>
          </a:p>
          <a:p>
            <a:pPr>
              <a:buNone/>
            </a:pPr>
            <a:r>
              <a:rPr lang="en-US" sz="3600" baseline="0" dirty="0"/>
              <a:t>1.	Ignorance. Acts 19:2</a:t>
            </a:r>
          </a:p>
          <a:p>
            <a:pPr>
              <a:buNone/>
            </a:pPr>
            <a:r>
              <a:rPr lang="en-US" sz="3600" baseline="0" dirty="0"/>
              <a:t>2.	Blasphemy. Acts 19:9</a:t>
            </a:r>
          </a:p>
          <a:p>
            <a:pPr>
              <a:buNone/>
            </a:pPr>
            <a:r>
              <a:rPr lang="en-US" sz="3600" baseline="0" dirty="0"/>
              <a:t>3.	Idolatry. Acts 19:28</a:t>
            </a:r>
            <a:endParaRPr lang="en-US" sz="3600" dirty="0"/>
          </a:p>
        </p:txBody>
      </p:sp>
      <p:sp>
        <p:nvSpPr>
          <p:cNvPr id="4" name="Slide Number Placeholder 3"/>
          <p:cNvSpPr>
            <a:spLocks noGrp="1"/>
          </p:cNvSpPr>
          <p:nvPr>
            <p:ph type="sldNum" sz="quarter" idx="12"/>
          </p:nvPr>
        </p:nvSpPr>
        <p:spPr/>
        <p:txBody>
          <a:bodyPr/>
          <a:lstStyle/>
          <a:p>
            <a:fld id="{A7FC8D5A-F2FF-448D-87B6-254CCF6CAE2E}"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5472"/>
            <a:ext cx="6859587" cy="708528"/>
          </a:xfrm>
        </p:spPr>
        <p:txBody>
          <a:bodyPr>
            <a:spAutoFit/>
          </a:bodyPr>
          <a:lstStyle/>
          <a:p>
            <a:r>
              <a:rPr lang="en-US" sz="4000" dirty="0"/>
              <a:t>Intensity</a:t>
            </a:r>
          </a:p>
        </p:txBody>
      </p:sp>
      <p:sp>
        <p:nvSpPr>
          <p:cNvPr id="3" name="Content Placeholder 2"/>
          <p:cNvSpPr>
            <a:spLocks noGrp="1"/>
          </p:cNvSpPr>
          <p:nvPr>
            <p:ph idx="1"/>
          </p:nvPr>
        </p:nvSpPr>
        <p:spPr>
          <a:xfrm>
            <a:off x="457200" y="1600200"/>
            <a:ext cx="8229600" cy="4648068"/>
          </a:xfrm>
        </p:spPr>
        <p:txBody>
          <a:bodyPr>
            <a:spAutoFit/>
          </a:bodyPr>
          <a:lstStyle/>
          <a:p>
            <a:r>
              <a:rPr lang="en-US" sz="3600" i="1" baseline="0" dirty="0"/>
              <a:t>“</a:t>
            </a:r>
            <a:r>
              <a:rPr lang="en-US" sz="3600" b="1" i="1" baseline="0" dirty="0"/>
              <a:t>Ceased not to admonish everyone night and day </a:t>
            </a:r>
            <a:r>
              <a:rPr lang="en-US" sz="4400" b="1" i="1" u="sng" baseline="0" dirty="0"/>
              <a:t>with tears</a:t>
            </a:r>
            <a:r>
              <a:rPr lang="en-US" sz="3600" i="1" baseline="0" dirty="0"/>
              <a:t>.”</a:t>
            </a:r>
            <a:r>
              <a:rPr lang="en-US" sz="3600" baseline="0" dirty="0"/>
              <a:t> </a:t>
            </a:r>
            <a:r>
              <a:rPr lang="en-US" sz="3600" b="1" baseline="0" dirty="0"/>
              <a:t>Acts 20:31; cf. 19</a:t>
            </a:r>
          </a:p>
          <a:p>
            <a:pPr>
              <a:buFont typeface="Wingdings" pitchFamily="2" charset="2"/>
              <a:buChar char="Ø"/>
            </a:pPr>
            <a:r>
              <a:rPr lang="en-US" sz="3600" u="sng" baseline="0" dirty="0"/>
              <a:t>Examples</a:t>
            </a:r>
            <a:r>
              <a:rPr lang="en-US" sz="3600" baseline="0" dirty="0"/>
              <a:t>:</a:t>
            </a:r>
          </a:p>
          <a:p>
            <a:pPr>
              <a:buNone/>
            </a:pPr>
            <a:r>
              <a:rPr lang="en-US" sz="3600" baseline="0" dirty="0"/>
              <a:t>1.	 Jesus. Luke 19:41</a:t>
            </a:r>
          </a:p>
          <a:p>
            <a:pPr>
              <a:buNone/>
            </a:pPr>
            <a:r>
              <a:rPr lang="pl-PL" sz="3600" baseline="0" dirty="0"/>
              <a:t>2.	</a:t>
            </a:r>
            <a:r>
              <a:rPr lang="en-US" sz="3600" baseline="0" dirty="0"/>
              <a:t> </a:t>
            </a:r>
            <a:r>
              <a:rPr lang="pl-PL" sz="3600" baseline="0" dirty="0"/>
              <a:t>Samuel. 1 </a:t>
            </a:r>
            <a:r>
              <a:rPr lang="en-US" sz="3600" baseline="0" dirty="0"/>
              <a:t>Samuel </a:t>
            </a:r>
            <a:r>
              <a:rPr lang="pl-PL" sz="3600" baseline="0" dirty="0"/>
              <a:t>15</a:t>
            </a:r>
          </a:p>
          <a:p>
            <a:pPr>
              <a:buNone/>
            </a:pPr>
            <a:r>
              <a:rPr lang="en-US" sz="3600" baseline="0" dirty="0"/>
              <a:t>3.	 Ezra. 10:1</a:t>
            </a:r>
          </a:p>
          <a:p>
            <a:pPr>
              <a:buNone/>
            </a:pPr>
            <a:r>
              <a:rPr lang="nn-NO" sz="3600" baseline="0" dirty="0"/>
              <a:t>4.	 Paul. Romans 9:1ff; 10:1</a:t>
            </a:r>
          </a:p>
        </p:txBody>
      </p:sp>
      <p:sp>
        <p:nvSpPr>
          <p:cNvPr id="4" name="Slide Number Placeholder 3"/>
          <p:cNvSpPr>
            <a:spLocks noGrp="1"/>
          </p:cNvSpPr>
          <p:nvPr>
            <p:ph type="sldNum" sz="quarter" idx="12"/>
          </p:nvPr>
        </p:nvSpPr>
        <p:spPr/>
        <p:txBody>
          <a:bodyPr/>
          <a:lstStyle/>
          <a:p>
            <a:fld id="{A7FC8D5A-F2FF-448D-87B6-254CCF6CAE2E}"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27" y="815472"/>
            <a:ext cx="6859587" cy="708528"/>
          </a:xfrm>
        </p:spPr>
        <p:txBody>
          <a:bodyPr>
            <a:spAutoFit/>
          </a:bodyPr>
          <a:lstStyle/>
          <a:p>
            <a:r>
              <a:rPr lang="en-US" sz="4000" baseline="0" dirty="0"/>
              <a:t>Substance</a:t>
            </a:r>
            <a:endParaRPr lang="en-US" sz="4000" dirty="0"/>
          </a:p>
        </p:txBody>
      </p:sp>
      <p:sp>
        <p:nvSpPr>
          <p:cNvPr id="3" name="Content Placeholder 2"/>
          <p:cNvSpPr>
            <a:spLocks noGrp="1"/>
          </p:cNvSpPr>
          <p:nvPr>
            <p:ph idx="1"/>
          </p:nvPr>
        </p:nvSpPr>
        <p:spPr>
          <a:xfrm>
            <a:off x="466627" y="1676400"/>
            <a:ext cx="8229600" cy="4746557"/>
          </a:xfrm>
        </p:spPr>
        <p:txBody>
          <a:bodyPr>
            <a:spAutoFit/>
          </a:bodyPr>
          <a:lstStyle/>
          <a:p>
            <a:r>
              <a:rPr lang="en-US" sz="3600" i="1" baseline="0" dirty="0"/>
              <a:t>“</a:t>
            </a:r>
            <a:r>
              <a:rPr lang="en-US" sz="3600" b="1" i="1" baseline="0" dirty="0"/>
              <a:t>Grievous wolves shall </a:t>
            </a:r>
            <a:r>
              <a:rPr lang="en-US" sz="3600" b="1" i="1" u="sng" baseline="0" dirty="0"/>
              <a:t>enter in among you</a:t>
            </a:r>
            <a:r>
              <a:rPr lang="en-US" sz="3600" b="1" i="1" baseline="0" dirty="0"/>
              <a:t>, not sparing the flock</a:t>
            </a:r>
            <a:r>
              <a:rPr lang="en-US" sz="3600" i="1" baseline="0" dirty="0"/>
              <a:t>.”</a:t>
            </a:r>
            <a:r>
              <a:rPr lang="en-US" sz="3600" baseline="0" dirty="0"/>
              <a:t> </a:t>
            </a:r>
            <a:r>
              <a:rPr lang="en-US" sz="3600" b="1" baseline="0" dirty="0"/>
              <a:t>Acts 20:29; cf. Matthew 10:16; Matthew 7:15</a:t>
            </a:r>
          </a:p>
          <a:p>
            <a:pPr>
              <a:buNone/>
            </a:pPr>
            <a:endParaRPr lang="en-US" sz="3600" b="1" i="1" baseline="0" dirty="0"/>
          </a:p>
          <a:p>
            <a:r>
              <a:rPr lang="en-US" sz="3600" i="1" baseline="0" dirty="0"/>
              <a:t>“</a:t>
            </a:r>
            <a:r>
              <a:rPr lang="en-US" sz="3600" b="1" i="1" baseline="0" dirty="0"/>
              <a:t>And </a:t>
            </a:r>
            <a:r>
              <a:rPr lang="en-US" sz="3600" b="1" i="1" u="sng" baseline="0" dirty="0"/>
              <a:t>from among your own selves</a:t>
            </a:r>
            <a:r>
              <a:rPr lang="en-US" sz="3600" b="1" i="1" baseline="0" dirty="0"/>
              <a:t> shall men arise, speaking perverse things, to draw away the disciples after them</a:t>
            </a:r>
            <a:r>
              <a:rPr lang="en-US" sz="3600" i="1" baseline="0" dirty="0"/>
              <a:t>.”</a:t>
            </a:r>
            <a:r>
              <a:rPr lang="en-US" sz="3600" b="1" baseline="0" dirty="0"/>
              <a:t> Acts 20:30</a:t>
            </a:r>
            <a:endParaRPr lang="en-US" sz="3600" b="1" dirty="0"/>
          </a:p>
        </p:txBody>
      </p:sp>
      <p:sp>
        <p:nvSpPr>
          <p:cNvPr id="4" name="Slide Number Placeholder 3"/>
          <p:cNvSpPr>
            <a:spLocks noGrp="1"/>
          </p:cNvSpPr>
          <p:nvPr>
            <p:ph type="sldNum" sz="quarter" idx="12"/>
          </p:nvPr>
        </p:nvSpPr>
        <p:spPr/>
        <p:txBody>
          <a:bodyPr/>
          <a:lstStyle/>
          <a:p>
            <a:fld id="{A7FC8D5A-F2FF-448D-87B6-254CCF6CAE2E}"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27" y="815472"/>
            <a:ext cx="6859587" cy="708528"/>
          </a:xfrm>
        </p:spPr>
        <p:txBody>
          <a:bodyPr>
            <a:spAutoFit/>
          </a:bodyPr>
          <a:lstStyle/>
          <a:p>
            <a:r>
              <a:rPr lang="en-US" sz="4000" baseline="0" dirty="0"/>
              <a:t>Substance</a:t>
            </a:r>
            <a:endParaRPr lang="en-US" sz="4000" dirty="0"/>
          </a:p>
        </p:txBody>
      </p:sp>
      <p:sp>
        <p:nvSpPr>
          <p:cNvPr id="3" name="Content Placeholder 2"/>
          <p:cNvSpPr>
            <a:spLocks noGrp="1"/>
          </p:cNvSpPr>
          <p:nvPr>
            <p:ph idx="1"/>
          </p:nvPr>
        </p:nvSpPr>
        <p:spPr>
          <a:xfrm>
            <a:off x="76200" y="1600200"/>
            <a:ext cx="8991600" cy="5189755"/>
          </a:xfrm>
        </p:spPr>
        <p:txBody>
          <a:bodyPr wrap="square">
            <a:spAutoFit/>
          </a:bodyPr>
          <a:lstStyle/>
          <a:p>
            <a:pPr>
              <a:buNone/>
            </a:pPr>
            <a:r>
              <a:rPr lang="en-US" sz="3600" b="1" u="sng" baseline="0" dirty="0"/>
              <a:t>Historically true</a:t>
            </a:r>
            <a:r>
              <a:rPr lang="en-US" sz="3600" b="1" baseline="0" dirty="0"/>
              <a:t>.</a:t>
            </a:r>
          </a:p>
          <a:p>
            <a:pPr>
              <a:buNone/>
            </a:pPr>
            <a:r>
              <a:rPr lang="en-US" sz="3600" baseline="0" dirty="0"/>
              <a:t>Israel.</a:t>
            </a:r>
          </a:p>
          <a:p>
            <a:pPr>
              <a:buNone/>
            </a:pPr>
            <a:r>
              <a:rPr lang="en-US" sz="3600" baseline="0" dirty="0"/>
              <a:t>		Danger from without. Deuteronomy</a:t>
            </a:r>
            <a:r>
              <a:rPr lang="en-US" sz="3600" dirty="0"/>
              <a:t> 7:1-4</a:t>
            </a:r>
            <a:endParaRPr lang="en-US" sz="3600" baseline="0" dirty="0"/>
          </a:p>
          <a:p>
            <a:pPr>
              <a:buNone/>
            </a:pPr>
            <a:r>
              <a:rPr lang="en-US" sz="3600" baseline="0" dirty="0"/>
              <a:t>		Danger from within. Jeremiah 2:32; </a:t>
            </a:r>
            <a:br>
              <a:rPr lang="en-US" sz="3600" baseline="0" dirty="0"/>
            </a:br>
            <a:r>
              <a:rPr lang="en-US" sz="3600" baseline="0" dirty="0"/>
              <a:t>	6:10-16; Zephaniah 3</a:t>
            </a:r>
          </a:p>
          <a:p>
            <a:pPr>
              <a:buNone/>
            </a:pPr>
            <a:r>
              <a:rPr lang="en-US" sz="3600" baseline="0" dirty="0"/>
              <a:t>Lord’s church.</a:t>
            </a:r>
          </a:p>
          <a:p>
            <a:pPr>
              <a:buNone/>
            </a:pPr>
            <a:r>
              <a:rPr lang="en-US" sz="3600" baseline="0" dirty="0"/>
              <a:t>		Danger from without. Acts 14</a:t>
            </a:r>
          </a:p>
          <a:p>
            <a:pPr>
              <a:buNone/>
            </a:pPr>
            <a:r>
              <a:rPr lang="en-US" sz="3600" baseline="0" dirty="0"/>
              <a:t>		Danger from within. Acts 15; Galatians 2</a:t>
            </a:r>
            <a:endParaRPr lang="en-US" baseline="0" dirty="0"/>
          </a:p>
        </p:txBody>
      </p:sp>
      <p:sp>
        <p:nvSpPr>
          <p:cNvPr id="4" name="Slide Number Placeholder 3"/>
          <p:cNvSpPr>
            <a:spLocks noGrp="1"/>
          </p:cNvSpPr>
          <p:nvPr>
            <p:ph type="sldNum" sz="quarter" idx="12"/>
          </p:nvPr>
        </p:nvSpPr>
        <p:spPr/>
        <p:txBody>
          <a:bodyPr/>
          <a:lstStyle/>
          <a:p>
            <a:fld id="{A7FC8D5A-F2FF-448D-87B6-254CCF6CAE2E}"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854" y="815472"/>
            <a:ext cx="6859587" cy="708528"/>
          </a:xfrm>
        </p:spPr>
        <p:txBody>
          <a:bodyPr>
            <a:spAutoFit/>
          </a:bodyPr>
          <a:lstStyle/>
          <a:p>
            <a:r>
              <a:rPr lang="en-US" sz="4000" baseline="0" dirty="0"/>
              <a:t>Objects</a:t>
            </a:r>
            <a:endParaRPr lang="en-US" sz="4000" dirty="0"/>
          </a:p>
        </p:txBody>
      </p:sp>
      <p:sp>
        <p:nvSpPr>
          <p:cNvPr id="3" name="Content Placeholder 2"/>
          <p:cNvSpPr>
            <a:spLocks noGrp="1"/>
          </p:cNvSpPr>
          <p:nvPr>
            <p:ph idx="1"/>
          </p:nvPr>
        </p:nvSpPr>
        <p:spPr>
          <a:xfrm>
            <a:off x="457200" y="1676400"/>
            <a:ext cx="8229600" cy="3810916"/>
          </a:xfrm>
        </p:spPr>
        <p:txBody>
          <a:bodyPr>
            <a:spAutoFit/>
          </a:bodyPr>
          <a:lstStyle/>
          <a:p>
            <a:pPr>
              <a:buNone/>
            </a:pPr>
            <a:r>
              <a:rPr lang="en-US" sz="4000" b="1" u="sng" baseline="0" dirty="0"/>
              <a:t>Elders</a:t>
            </a:r>
            <a:endParaRPr lang="en-US" sz="4000" b="1" baseline="0" dirty="0"/>
          </a:p>
          <a:p>
            <a:r>
              <a:rPr lang="en-US" sz="3600" i="1" baseline="0" dirty="0"/>
              <a:t>“</a:t>
            </a:r>
            <a:r>
              <a:rPr lang="en-US" sz="3600" b="1" i="1" baseline="0" dirty="0"/>
              <a:t>Called to him the elders of the church</a:t>
            </a:r>
            <a:r>
              <a:rPr lang="en-US" sz="3600" i="1" baseline="0" dirty="0"/>
              <a:t> …”</a:t>
            </a:r>
            <a:r>
              <a:rPr lang="en-US" sz="3600" baseline="0" dirty="0"/>
              <a:t> </a:t>
            </a:r>
            <a:r>
              <a:rPr lang="en-US" sz="3600" b="1" baseline="0" dirty="0"/>
              <a:t>Acts 20:17</a:t>
            </a:r>
          </a:p>
          <a:p>
            <a:r>
              <a:rPr lang="en-US" sz="3600" i="1" baseline="0" dirty="0"/>
              <a:t>“</a:t>
            </a:r>
            <a:r>
              <a:rPr lang="en-US" sz="3600" b="1" i="1" baseline="0" dirty="0"/>
              <a:t>Take heed to yourselves and to the flock</a:t>
            </a:r>
            <a:r>
              <a:rPr lang="en-US" sz="3600" i="1" baseline="0" dirty="0"/>
              <a:t> …”</a:t>
            </a:r>
            <a:r>
              <a:rPr lang="en-US" sz="3600" baseline="0" dirty="0"/>
              <a:t> </a:t>
            </a:r>
            <a:r>
              <a:rPr lang="en-US" sz="3600" b="1" baseline="0" dirty="0"/>
              <a:t>Acts 20:28</a:t>
            </a:r>
          </a:p>
          <a:p>
            <a:r>
              <a:rPr lang="en-US" sz="3600" i="1" baseline="0" dirty="0"/>
              <a:t>“</a:t>
            </a:r>
            <a:r>
              <a:rPr lang="en-US" sz="3600" b="1" i="1" baseline="0" dirty="0"/>
              <a:t>Wherefore, watch YE</a:t>
            </a:r>
            <a:r>
              <a:rPr lang="en-US" sz="3600" i="1" baseline="0" dirty="0"/>
              <a:t> ...”</a:t>
            </a:r>
            <a:r>
              <a:rPr lang="en-US" sz="3600" baseline="0" dirty="0"/>
              <a:t> </a:t>
            </a:r>
            <a:r>
              <a:rPr lang="en-US" sz="3600" b="1" baseline="0" dirty="0"/>
              <a:t>Acts 20:31</a:t>
            </a:r>
          </a:p>
        </p:txBody>
      </p:sp>
      <p:sp>
        <p:nvSpPr>
          <p:cNvPr id="4" name="Slide Number Placeholder 3"/>
          <p:cNvSpPr>
            <a:spLocks noGrp="1"/>
          </p:cNvSpPr>
          <p:nvPr>
            <p:ph type="sldNum" sz="quarter" idx="12"/>
          </p:nvPr>
        </p:nvSpPr>
        <p:spPr/>
        <p:txBody>
          <a:bodyPr/>
          <a:lstStyle/>
          <a:p>
            <a:fld id="{A7FC8D5A-F2FF-448D-87B6-254CCF6CAE2E}"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27" y="815472"/>
            <a:ext cx="6859587" cy="708528"/>
          </a:xfrm>
        </p:spPr>
        <p:txBody>
          <a:bodyPr>
            <a:spAutoFit/>
          </a:bodyPr>
          <a:lstStyle/>
          <a:p>
            <a:r>
              <a:rPr lang="en-US" sz="4000" baseline="0" dirty="0"/>
              <a:t>Objects</a:t>
            </a:r>
            <a:endParaRPr lang="en-US" sz="4000" dirty="0"/>
          </a:p>
        </p:txBody>
      </p:sp>
      <p:sp>
        <p:nvSpPr>
          <p:cNvPr id="3" name="Content Placeholder 2"/>
          <p:cNvSpPr>
            <a:spLocks noGrp="1"/>
          </p:cNvSpPr>
          <p:nvPr>
            <p:ph idx="1"/>
          </p:nvPr>
        </p:nvSpPr>
        <p:spPr>
          <a:xfrm>
            <a:off x="76200" y="1600200"/>
            <a:ext cx="8991600" cy="4900445"/>
          </a:xfrm>
        </p:spPr>
        <p:txBody>
          <a:bodyPr wrap="square">
            <a:spAutoFit/>
          </a:bodyPr>
          <a:lstStyle/>
          <a:p>
            <a:pPr>
              <a:buNone/>
            </a:pPr>
            <a:r>
              <a:rPr lang="en-US" sz="4000" b="1" u="sng" baseline="0" dirty="0"/>
              <a:t>Elders</a:t>
            </a:r>
            <a:r>
              <a:rPr lang="en-US" sz="4000" baseline="0" dirty="0"/>
              <a:t>.</a:t>
            </a:r>
          </a:p>
          <a:p>
            <a:r>
              <a:rPr lang="en-US" sz="3600" baseline="0" dirty="0"/>
              <a:t>Watch: error, false doctrine, and corruptions of the </a:t>
            </a:r>
            <a:r>
              <a:rPr lang="en-US" sz="3600" i="1" baseline="0" dirty="0"/>
              <a:t>“</a:t>
            </a:r>
            <a:r>
              <a:rPr lang="en-US" sz="3600" b="1" i="1" baseline="0" dirty="0"/>
              <a:t>faith once delivered</a:t>
            </a:r>
            <a:r>
              <a:rPr lang="en-US" sz="3600" i="1" baseline="0" dirty="0"/>
              <a:t>”</a:t>
            </a:r>
            <a:r>
              <a:rPr lang="en-US" sz="3600" b="1" baseline="0" dirty="0"/>
              <a:t> (Jude 3)</a:t>
            </a:r>
            <a:r>
              <a:rPr lang="en-US" sz="3600" baseline="0" dirty="0"/>
              <a:t>.</a:t>
            </a:r>
          </a:p>
          <a:p>
            <a:pPr marL="971550" lvl="1" indent="-514350">
              <a:buFont typeface="+mj-lt"/>
              <a:buAutoNum type="arabicPeriod"/>
            </a:pPr>
            <a:r>
              <a:rPr lang="en-US" sz="3600" b="1" baseline="0" dirty="0"/>
              <a:t>Titus 1:9</a:t>
            </a:r>
            <a:r>
              <a:rPr lang="en-US" sz="3600" baseline="0" dirty="0"/>
              <a:t>, </a:t>
            </a:r>
            <a:r>
              <a:rPr lang="en-US" sz="3600" i="1" baseline="0" dirty="0"/>
              <a:t>“</a:t>
            </a:r>
            <a:r>
              <a:rPr lang="en-US" sz="3600" b="1" i="1" baseline="0" dirty="0"/>
              <a:t>holding to the faithful word which is according to the teaching, that he may be able to exhort in the</a:t>
            </a:r>
            <a:r>
              <a:rPr lang="en-US" sz="3600" b="1" i="1" u="sng" baseline="0" dirty="0"/>
              <a:t> sound doctrine, and to convict the gainsayers</a:t>
            </a:r>
            <a:r>
              <a:rPr lang="en-US" sz="3600" i="1" baseline="0" dirty="0"/>
              <a:t>.”</a:t>
            </a:r>
            <a:endParaRPr lang="en-US" sz="3200" i="1" baseline="0" dirty="0"/>
          </a:p>
          <a:p>
            <a:pPr marL="971550" lvl="1" indent="-514350">
              <a:buFont typeface="+mj-lt"/>
              <a:buAutoNum type="arabicPeriod"/>
            </a:pPr>
            <a:r>
              <a:rPr lang="en-US" sz="3500" b="1" baseline="0" dirty="0"/>
              <a:t>1 Timothy 3:2</a:t>
            </a:r>
            <a:r>
              <a:rPr lang="en-US" sz="3500" baseline="0" dirty="0"/>
              <a:t>, </a:t>
            </a:r>
            <a:r>
              <a:rPr lang="en-US" sz="3500" i="1" baseline="0" dirty="0"/>
              <a:t>“</a:t>
            </a:r>
            <a:r>
              <a:rPr lang="en-US" sz="3500" b="1" i="1" baseline="0" dirty="0"/>
              <a:t>apt to teach</a:t>
            </a:r>
            <a:r>
              <a:rPr lang="en-US" sz="3500" i="1" baseline="0" dirty="0"/>
              <a:t> …”</a:t>
            </a:r>
            <a:endParaRPr lang="en-US" sz="3200" dirty="0"/>
          </a:p>
        </p:txBody>
      </p:sp>
      <p:sp>
        <p:nvSpPr>
          <p:cNvPr id="4" name="Slide Number Placeholder 3"/>
          <p:cNvSpPr>
            <a:spLocks noGrp="1"/>
          </p:cNvSpPr>
          <p:nvPr>
            <p:ph type="sldNum" sz="quarter" idx="12"/>
          </p:nvPr>
        </p:nvSpPr>
        <p:spPr/>
        <p:txBody>
          <a:bodyPr/>
          <a:lstStyle/>
          <a:p>
            <a:fld id="{A7FC8D5A-F2FF-448D-87B6-254CCF6CAE2E}"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27" y="588459"/>
            <a:ext cx="6859587" cy="708528"/>
          </a:xfrm>
        </p:spPr>
        <p:txBody>
          <a:bodyPr>
            <a:spAutoFit/>
          </a:bodyPr>
          <a:lstStyle/>
          <a:p>
            <a:r>
              <a:rPr lang="en-US" sz="4000" baseline="0" dirty="0"/>
              <a:t>Objects</a:t>
            </a:r>
            <a:endParaRPr lang="en-US" sz="4000" dirty="0"/>
          </a:p>
        </p:txBody>
      </p:sp>
      <p:sp>
        <p:nvSpPr>
          <p:cNvPr id="3" name="Content Placeholder 2"/>
          <p:cNvSpPr>
            <a:spLocks noGrp="1"/>
          </p:cNvSpPr>
          <p:nvPr>
            <p:ph idx="1"/>
          </p:nvPr>
        </p:nvSpPr>
        <p:spPr>
          <a:xfrm>
            <a:off x="76200" y="1295400"/>
            <a:ext cx="8991600" cy="5425204"/>
          </a:xfrm>
        </p:spPr>
        <p:txBody>
          <a:bodyPr wrap="square">
            <a:spAutoFit/>
          </a:bodyPr>
          <a:lstStyle/>
          <a:p>
            <a:pPr>
              <a:spcBef>
                <a:spcPts val="0"/>
              </a:spcBef>
              <a:buNone/>
            </a:pPr>
            <a:r>
              <a:rPr lang="en-US" sz="3150" b="1" u="sng" baseline="0" dirty="0"/>
              <a:t>Elders care for something that they do not own</a:t>
            </a:r>
            <a:r>
              <a:rPr lang="en-US" sz="3150" b="1" baseline="0" dirty="0"/>
              <a:t>.</a:t>
            </a:r>
            <a:br>
              <a:rPr lang="en-US" sz="3150" b="1" baseline="0" dirty="0"/>
            </a:br>
            <a:r>
              <a:rPr lang="en-US" sz="3150" b="1" baseline="0" dirty="0"/>
              <a:t>cf. John 10:11</a:t>
            </a:r>
          </a:p>
          <a:p>
            <a:pPr marL="461963" indent="-461963">
              <a:spcBef>
                <a:spcPts val="0"/>
              </a:spcBef>
              <a:buFont typeface="+mj-lt"/>
              <a:buAutoNum type="arabicPeriod"/>
            </a:pPr>
            <a:r>
              <a:rPr lang="en-US" sz="3150" i="1" baseline="0" dirty="0"/>
              <a:t>“</a:t>
            </a:r>
            <a:r>
              <a:rPr lang="en-US" sz="3150" b="1" i="1" baseline="0" dirty="0"/>
              <a:t>The church of the Lord, </a:t>
            </a:r>
            <a:r>
              <a:rPr lang="en-US" sz="3150" b="1" i="1" u="sng" baseline="0" dirty="0"/>
              <a:t>which</a:t>
            </a:r>
            <a:r>
              <a:rPr lang="en-US" sz="3150" i="1" u="sng" baseline="0" dirty="0"/>
              <a:t> </a:t>
            </a:r>
            <a:r>
              <a:rPr lang="en-US" sz="3150" b="1" i="1" u="sng" baseline="0" dirty="0"/>
              <a:t>he purchased with his own blood</a:t>
            </a:r>
            <a:r>
              <a:rPr lang="en-US" sz="3150" i="1" baseline="0" dirty="0"/>
              <a:t> …”</a:t>
            </a:r>
            <a:r>
              <a:rPr lang="en-US" sz="3150" baseline="0" dirty="0"/>
              <a:t> </a:t>
            </a:r>
            <a:r>
              <a:rPr lang="en-US" sz="3150" b="1" baseline="0" dirty="0"/>
              <a:t>Acts 20:28;</a:t>
            </a:r>
            <a:br>
              <a:rPr lang="en-US" sz="3150" b="1" baseline="0" dirty="0"/>
            </a:br>
            <a:r>
              <a:rPr lang="en-US" sz="3150" b="1" baseline="0" dirty="0"/>
              <a:t>1 Peter 1:18-19</a:t>
            </a:r>
          </a:p>
          <a:p>
            <a:pPr marL="461963" indent="-461963">
              <a:spcBef>
                <a:spcPts val="0"/>
              </a:spcBef>
              <a:buFont typeface="+mj-lt"/>
              <a:buAutoNum type="arabicPeriod"/>
            </a:pPr>
            <a:r>
              <a:rPr lang="en-US" sz="3150" baseline="0" dirty="0"/>
              <a:t>They are to </a:t>
            </a:r>
            <a:r>
              <a:rPr lang="en-US" sz="3150" i="1" baseline="0" dirty="0"/>
              <a:t>“</a:t>
            </a:r>
            <a:r>
              <a:rPr lang="en-US" sz="3150" b="1" i="1" baseline="0" dirty="0"/>
              <a:t>feed</a:t>
            </a:r>
            <a:r>
              <a:rPr lang="en-US" sz="3150" i="1" baseline="0" dirty="0"/>
              <a:t>” </a:t>
            </a:r>
            <a:r>
              <a:rPr lang="en-US" sz="3150" b="1" i="1" baseline="0" dirty="0"/>
              <a:t>or</a:t>
            </a:r>
            <a:r>
              <a:rPr lang="en-US" sz="3150" i="1" baseline="0" dirty="0"/>
              <a:t> “</a:t>
            </a:r>
            <a:r>
              <a:rPr lang="en-US" sz="3150" b="1" i="1" baseline="0" dirty="0"/>
              <a:t>tend</a:t>
            </a:r>
            <a:r>
              <a:rPr lang="en-US" sz="3150" i="1" baseline="0" dirty="0"/>
              <a:t>” </a:t>
            </a:r>
            <a:r>
              <a:rPr lang="en-US" sz="3150" b="1" i="1" baseline="0" dirty="0"/>
              <a:t>or </a:t>
            </a:r>
            <a:r>
              <a:rPr lang="en-US" sz="3150" i="1" baseline="0" dirty="0"/>
              <a:t>“</a:t>
            </a:r>
            <a:r>
              <a:rPr lang="en-US" sz="3150" b="1" i="1" baseline="0" dirty="0"/>
              <a:t>pastor</a:t>
            </a:r>
            <a:r>
              <a:rPr lang="en-US" sz="3150" i="1" baseline="0" dirty="0"/>
              <a:t>.”</a:t>
            </a:r>
            <a:br>
              <a:rPr lang="en-US" sz="3150" i="1" baseline="0" dirty="0"/>
            </a:br>
            <a:r>
              <a:rPr lang="en-US" sz="3150" b="1" baseline="0" dirty="0"/>
              <a:t>1 Peter 5:2</a:t>
            </a:r>
          </a:p>
          <a:p>
            <a:pPr marL="461963" indent="-461963">
              <a:spcBef>
                <a:spcPts val="0"/>
              </a:spcBef>
              <a:buFont typeface="+mj-lt"/>
              <a:buAutoNum type="arabicPeriod"/>
            </a:pPr>
            <a:r>
              <a:rPr lang="en-US" sz="3150" baseline="0" dirty="0"/>
              <a:t>They </a:t>
            </a:r>
            <a:r>
              <a:rPr lang="en-US" sz="3150" i="1" baseline="0" dirty="0"/>
              <a:t>“</a:t>
            </a:r>
            <a:r>
              <a:rPr lang="en-US" sz="3150" b="1" i="1" baseline="0" dirty="0"/>
              <a:t>watch</a:t>
            </a:r>
            <a:r>
              <a:rPr lang="en-US" sz="3150" i="1" baseline="0" dirty="0"/>
              <a:t> </a:t>
            </a:r>
            <a:r>
              <a:rPr lang="en-US" sz="3150" b="1" i="1" baseline="0" dirty="0"/>
              <a:t>for</a:t>
            </a:r>
            <a:r>
              <a:rPr lang="en-US" sz="3150" i="1" baseline="0" dirty="0"/>
              <a:t> … </a:t>
            </a:r>
            <a:r>
              <a:rPr lang="en-US" sz="3150" b="1" i="1" baseline="0" dirty="0"/>
              <a:t>souls</a:t>
            </a:r>
            <a:r>
              <a:rPr lang="en-US" sz="3150" i="1" baseline="0" dirty="0"/>
              <a:t>.” </a:t>
            </a:r>
            <a:r>
              <a:rPr lang="en-US" sz="3150" b="1" baseline="0" dirty="0"/>
              <a:t>Hebrews 13:17</a:t>
            </a:r>
          </a:p>
          <a:p>
            <a:pPr marL="461963" indent="-461963">
              <a:spcBef>
                <a:spcPts val="0"/>
              </a:spcBef>
              <a:buFont typeface="+mj-lt"/>
              <a:buAutoNum type="arabicPeriod"/>
            </a:pPr>
            <a:r>
              <a:rPr lang="en-US" sz="3150" baseline="0" dirty="0"/>
              <a:t>Thus, they are stewards. </a:t>
            </a:r>
            <a:r>
              <a:rPr lang="en-US" sz="3150" b="1" baseline="0" dirty="0"/>
              <a:t>Titus 1:7</a:t>
            </a:r>
            <a:r>
              <a:rPr lang="en-US" sz="3150" baseline="0" dirty="0"/>
              <a:t>, </a:t>
            </a:r>
            <a:r>
              <a:rPr lang="en-US" sz="3150" i="1" baseline="0" dirty="0"/>
              <a:t>“</a:t>
            </a:r>
            <a:r>
              <a:rPr lang="en-US" sz="3150" b="1" i="1" baseline="0" dirty="0"/>
              <a:t>For the bishop must be blameless, as God’s </a:t>
            </a:r>
            <a:r>
              <a:rPr lang="en-US" sz="3150" b="1" i="1" u="sng" baseline="0" dirty="0"/>
              <a:t>steward</a:t>
            </a:r>
            <a:r>
              <a:rPr lang="en-US" sz="3150" i="1" baseline="0" dirty="0"/>
              <a:t> …”</a:t>
            </a:r>
          </a:p>
          <a:p>
            <a:pPr marL="461963" indent="-461963">
              <a:spcBef>
                <a:spcPts val="0"/>
              </a:spcBef>
              <a:buFont typeface="+mj-lt"/>
              <a:buAutoNum type="arabicPeriod"/>
            </a:pPr>
            <a:r>
              <a:rPr lang="en-US" sz="3150" baseline="0" dirty="0"/>
              <a:t>As such </a:t>
            </a:r>
            <a:r>
              <a:rPr lang="en-US" sz="3150" i="1" baseline="0" dirty="0"/>
              <a:t>“</a:t>
            </a:r>
            <a:r>
              <a:rPr lang="en-US" sz="3150" b="1" i="1" baseline="0" dirty="0"/>
              <a:t>they shall give account</a:t>
            </a:r>
            <a:r>
              <a:rPr lang="en-US" sz="3150" i="1" baseline="0" dirty="0"/>
              <a:t>.”</a:t>
            </a:r>
            <a:r>
              <a:rPr lang="en-US" sz="3150" b="1" baseline="0" dirty="0"/>
              <a:t> Hebrews 13:17</a:t>
            </a:r>
          </a:p>
        </p:txBody>
      </p:sp>
      <p:sp>
        <p:nvSpPr>
          <p:cNvPr id="4" name="Slide Number Placeholder 3"/>
          <p:cNvSpPr>
            <a:spLocks noGrp="1"/>
          </p:cNvSpPr>
          <p:nvPr>
            <p:ph type="sldNum" sz="quarter" idx="12"/>
          </p:nvPr>
        </p:nvSpPr>
        <p:spPr/>
        <p:txBody>
          <a:bodyPr/>
          <a:lstStyle/>
          <a:p>
            <a:fld id="{A7FC8D5A-F2FF-448D-87B6-254CCF6CAE2E}"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5472"/>
            <a:ext cx="6859587" cy="708528"/>
          </a:xfrm>
        </p:spPr>
        <p:txBody>
          <a:bodyPr>
            <a:spAutoFit/>
          </a:bodyPr>
          <a:lstStyle/>
          <a:p>
            <a:r>
              <a:rPr lang="en-US" sz="4000" dirty="0"/>
              <a:t>To Heed The Warning</a:t>
            </a:r>
          </a:p>
        </p:txBody>
      </p:sp>
      <p:sp>
        <p:nvSpPr>
          <p:cNvPr id="3" name="Content Placeholder 2"/>
          <p:cNvSpPr>
            <a:spLocks noGrp="1"/>
          </p:cNvSpPr>
          <p:nvPr>
            <p:ph idx="1"/>
          </p:nvPr>
        </p:nvSpPr>
        <p:spPr>
          <a:xfrm>
            <a:off x="619027" y="1676400"/>
            <a:ext cx="7924800" cy="2862964"/>
          </a:xfrm>
        </p:spPr>
        <p:txBody>
          <a:bodyPr>
            <a:spAutoFit/>
          </a:bodyPr>
          <a:lstStyle/>
          <a:p>
            <a:r>
              <a:rPr lang="en-US" sz="3600" b="1" baseline="0" dirty="0"/>
              <a:t>Acts 20:32</a:t>
            </a:r>
            <a:r>
              <a:rPr lang="en-US" sz="3600" baseline="0" dirty="0"/>
              <a:t>, </a:t>
            </a:r>
            <a:r>
              <a:rPr lang="en-US" sz="3600" i="1" baseline="0" dirty="0"/>
              <a:t>“</a:t>
            </a:r>
            <a:r>
              <a:rPr lang="en-US" sz="3600" b="1" i="1" baseline="0" dirty="0"/>
              <a:t>And now I commend you to God, and to the </a:t>
            </a:r>
            <a:r>
              <a:rPr lang="en-US" sz="3600" b="1" i="1" u="sng" baseline="0" dirty="0"/>
              <a:t>word of his grace</a:t>
            </a:r>
            <a:r>
              <a:rPr lang="en-US" sz="3600" b="1" i="1" baseline="0" dirty="0"/>
              <a:t>, which is able to build (you) up, and to give (you) the inheritance among all them that are sanctified</a:t>
            </a:r>
            <a:r>
              <a:rPr lang="en-US" sz="3600" i="1" baseline="0" dirty="0"/>
              <a:t>.”</a:t>
            </a:r>
          </a:p>
        </p:txBody>
      </p:sp>
      <p:sp>
        <p:nvSpPr>
          <p:cNvPr id="4" name="Slide Number Placeholder 3"/>
          <p:cNvSpPr>
            <a:spLocks noGrp="1"/>
          </p:cNvSpPr>
          <p:nvPr>
            <p:ph type="sldNum" sz="quarter" idx="12"/>
          </p:nvPr>
        </p:nvSpPr>
        <p:spPr/>
        <p:txBody>
          <a:bodyPr/>
          <a:lstStyle/>
          <a:p>
            <a:fld id="{A7FC8D5A-F2FF-448D-87B6-254CCF6CAE2E}"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5472"/>
            <a:ext cx="6859587" cy="708528"/>
          </a:xfrm>
        </p:spPr>
        <p:txBody>
          <a:bodyPr>
            <a:spAutoFit/>
          </a:bodyPr>
          <a:lstStyle/>
          <a:p>
            <a:r>
              <a:rPr lang="en-US" sz="4000" dirty="0"/>
              <a:t>The Value Of Warnings</a:t>
            </a:r>
          </a:p>
        </p:txBody>
      </p:sp>
      <p:sp>
        <p:nvSpPr>
          <p:cNvPr id="3" name="Content Placeholder 2"/>
          <p:cNvSpPr>
            <a:spLocks noGrp="1"/>
          </p:cNvSpPr>
          <p:nvPr>
            <p:ph idx="1"/>
          </p:nvPr>
        </p:nvSpPr>
        <p:spPr>
          <a:xfrm>
            <a:off x="314227" y="1600200"/>
            <a:ext cx="8534400" cy="4315670"/>
          </a:xfrm>
        </p:spPr>
        <p:txBody>
          <a:bodyPr wrap="square">
            <a:spAutoFit/>
          </a:bodyPr>
          <a:lstStyle/>
          <a:p>
            <a:pPr>
              <a:buNone/>
            </a:pPr>
            <a:r>
              <a:rPr lang="en-US" sz="2800" b="1" baseline="0" dirty="0"/>
              <a:t>1 Corinthians 10:12</a:t>
            </a:r>
            <a:r>
              <a:rPr lang="en-US" sz="2800" baseline="0" dirty="0"/>
              <a:t>, </a:t>
            </a:r>
            <a:r>
              <a:rPr lang="en-US" sz="2800" i="1" baseline="0" dirty="0"/>
              <a:t>“</a:t>
            </a:r>
            <a:r>
              <a:rPr lang="en-US" sz="2800" b="1" i="1" baseline="0" dirty="0"/>
              <a:t>Wherefore let him that thinketh he standeth take heed lest he fall</a:t>
            </a:r>
            <a:r>
              <a:rPr lang="en-US" sz="2800" i="1" baseline="0" dirty="0"/>
              <a:t>.”</a:t>
            </a:r>
          </a:p>
          <a:p>
            <a:pPr>
              <a:buNone/>
            </a:pPr>
            <a:r>
              <a:rPr lang="en-US" sz="2800" b="1" baseline="0" dirty="0"/>
              <a:t>Romans 8:13</a:t>
            </a:r>
            <a:r>
              <a:rPr lang="en-US" sz="2800" baseline="0" dirty="0"/>
              <a:t>, </a:t>
            </a:r>
            <a:r>
              <a:rPr lang="en-US" sz="2800" i="1" baseline="0" dirty="0"/>
              <a:t>“</a:t>
            </a:r>
            <a:r>
              <a:rPr lang="en-US" sz="2800" b="1" i="1" baseline="0" dirty="0"/>
              <a:t>for if ye live after the flesh, ye must die</a:t>
            </a:r>
            <a:r>
              <a:rPr lang="en-US" sz="2800" i="1" baseline="0" dirty="0"/>
              <a:t>”</a:t>
            </a:r>
          </a:p>
          <a:p>
            <a:pPr>
              <a:buNone/>
            </a:pPr>
            <a:r>
              <a:rPr lang="en-US" sz="2800" b="1" baseline="0" dirty="0"/>
              <a:t>1 Corinthians 16:13</a:t>
            </a:r>
            <a:r>
              <a:rPr lang="en-US" sz="2800" baseline="0" dirty="0"/>
              <a:t>, </a:t>
            </a:r>
            <a:r>
              <a:rPr lang="en-US" sz="2800" i="1" baseline="0" dirty="0"/>
              <a:t>“</a:t>
            </a:r>
            <a:r>
              <a:rPr lang="en-US" sz="2800" b="1" i="1" baseline="0" dirty="0"/>
              <a:t>Watch ye, stand fast in the faith, quit you like men, be strong</a:t>
            </a:r>
            <a:r>
              <a:rPr lang="en-US" sz="2800" i="1" baseline="0" dirty="0"/>
              <a:t>.”</a:t>
            </a:r>
          </a:p>
          <a:p>
            <a:pPr>
              <a:buNone/>
            </a:pPr>
            <a:r>
              <a:rPr lang="en-US" sz="2800" b="1" baseline="0" dirty="0"/>
              <a:t>Galatians 6:7</a:t>
            </a:r>
            <a:r>
              <a:rPr lang="en-US" sz="2800" baseline="0" dirty="0"/>
              <a:t>, </a:t>
            </a:r>
            <a:r>
              <a:rPr lang="en-US" sz="2800" i="1" baseline="0" dirty="0"/>
              <a:t>“</a:t>
            </a:r>
            <a:r>
              <a:rPr lang="en-US" sz="2800" b="1" i="1" baseline="0" dirty="0"/>
              <a:t>Be not deceived; God is not mocked: for whatsoever a man soweth, that shall he also reap</a:t>
            </a:r>
            <a:r>
              <a:rPr lang="en-US" sz="2800" i="1" baseline="0" dirty="0"/>
              <a:t>.”</a:t>
            </a:r>
          </a:p>
          <a:p>
            <a:pPr>
              <a:buNone/>
            </a:pPr>
            <a:r>
              <a:rPr lang="en-US" sz="2800" b="1" baseline="0" dirty="0"/>
              <a:t>Ephesians 6:11</a:t>
            </a:r>
            <a:r>
              <a:rPr lang="en-US" sz="2800" baseline="0" dirty="0"/>
              <a:t>, </a:t>
            </a:r>
            <a:r>
              <a:rPr lang="en-US" sz="2800" i="1" baseline="0" dirty="0"/>
              <a:t>“</a:t>
            </a:r>
            <a:r>
              <a:rPr lang="en-US" sz="2800" b="1" i="1" baseline="0" dirty="0"/>
              <a:t>Put on the whole armor of God, that ye may be able to stand against the wiles of the devil</a:t>
            </a:r>
            <a:r>
              <a:rPr lang="en-US" sz="2800" i="1" baseline="0" dirty="0"/>
              <a:t>.”</a:t>
            </a:r>
          </a:p>
        </p:txBody>
      </p:sp>
      <p:sp>
        <p:nvSpPr>
          <p:cNvPr id="4" name="Slide Number Placeholder 3"/>
          <p:cNvSpPr>
            <a:spLocks noGrp="1"/>
          </p:cNvSpPr>
          <p:nvPr>
            <p:ph type="sldNum" sz="quarter" idx="12"/>
          </p:nvPr>
        </p:nvSpPr>
        <p:spPr/>
        <p:txBody>
          <a:bodyPr/>
          <a:lstStyle/>
          <a:p>
            <a:fld id="{A7FC8D5A-F2FF-448D-87B6-254CCF6CAE2E}"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87" y="152400"/>
            <a:ext cx="8439248" cy="646973"/>
          </a:xfrm>
        </p:spPr>
        <p:txBody>
          <a:bodyPr wrap="square">
            <a:spAutoFit/>
          </a:bodyPr>
          <a:lstStyle/>
          <a:p>
            <a:r>
              <a:rPr lang="en-US" sz="3600" dirty="0">
                <a:latin typeface="+mn-lt"/>
              </a:rPr>
              <a:t>The Church In Ephesus – Second Journey</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876300"/>
            <a:ext cx="8220075" cy="5981700"/>
          </a:xfrm>
          <a:prstGeom prst="rect">
            <a:avLst/>
          </a:prstGeom>
          <a:noFill/>
          <a:ln w="9525">
            <a:solidFill>
              <a:srgbClr val="000000"/>
            </a:solidFill>
            <a:miter lim="800000"/>
            <a:headEnd/>
            <a:tailEnd/>
          </a:ln>
        </p:spPr>
      </p:pic>
      <p:sp>
        <p:nvSpPr>
          <p:cNvPr id="10" name="Line Callout 1 9"/>
          <p:cNvSpPr/>
          <p:nvPr/>
        </p:nvSpPr>
        <p:spPr>
          <a:xfrm>
            <a:off x="1752600" y="4495800"/>
            <a:ext cx="1219200" cy="838200"/>
          </a:xfrm>
          <a:prstGeom prst="borderCallout1">
            <a:avLst>
              <a:gd name="adj1" fmla="val -709"/>
              <a:gd name="adj2" fmla="val 97347"/>
              <a:gd name="adj3" fmla="val -66297"/>
              <a:gd name="adj4" fmla="val 246922"/>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Ephesus</a:t>
            </a:r>
          </a:p>
          <a:p>
            <a:pPr algn="ctr"/>
            <a:r>
              <a:rPr lang="en-US" dirty="0">
                <a:solidFill>
                  <a:srgbClr val="000000"/>
                </a:solidFill>
              </a:rPr>
              <a:t>Acts 18:18-20</a:t>
            </a:r>
          </a:p>
        </p:txBody>
      </p:sp>
      <p:sp>
        <p:nvSpPr>
          <p:cNvPr id="11" name="Line Callout 1 10"/>
          <p:cNvSpPr/>
          <p:nvPr/>
        </p:nvSpPr>
        <p:spPr>
          <a:xfrm>
            <a:off x="1371600" y="1219200"/>
            <a:ext cx="1371600" cy="612648"/>
          </a:xfrm>
          <a:prstGeom prst="borderCallout1">
            <a:avLst>
              <a:gd name="adj1" fmla="val 98707"/>
              <a:gd name="adj2" fmla="val 46429"/>
              <a:gd name="adj3" fmla="val 396793"/>
              <a:gd name="adj4" fmla="val 13547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0000"/>
                </a:solidFill>
              </a:rPr>
              <a:t>Province</a:t>
            </a:r>
            <a:r>
              <a:rPr lang="en-US" dirty="0">
                <a:solidFill>
                  <a:srgbClr val="000000"/>
                </a:solidFill>
              </a:rPr>
              <a:t> Achaia</a:t>
            </a:r>
          </a:p>
        </p:txBody>
      </p:sp>
      <p:sp>
        <p:nvSpPr>
          <p:cNvPr id="12" name="Line Callout 1 11"/>
          <p:cNvSpPr/>
          <p:nvPr/>
        </p:nvSpPr>
        <p:spPr>
          <a:xfrm>
            <a:off x="2819400" y="838200"/>
            <a:ext cx="1981200" cy="841248"/>
          </a:xfrm>
          <a:prstGeom prst="borderCallout1">
            <a:avLst>
              <a:gd name="adj1" fmla="val 101566"/>
              <a:gd name="adj2" fmla="val 53572"/>
              <a:gd name="adj3" fmla="val 235664"/>
              <a:gd name="adj4" fmla="val 69570"/>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Troas to </a:t>
            </a:r>
            <a:r>
              <a:rPr lang="en-US" b="1" u="sng" dirty="0">
                <a:solidFill>
                  <a:srgbClr val="000000"/>
                </a:solidFill>
              </a:rPr>
              <a:t>Province</a:t>
            </a:r>
            <a:r>
              <a:rPr lang="en-US" dirty="0">
                <a:solidFill>
                  <a:srgbClr val="000000"/>
                </a:solidFill>
              </a:rPr>
              <a:t> of</a:t>
            </a:r>
          </a:p>
          <a:p>
            <a:pPr algn="ctr"/>
            <a:r>
              <a:rPr lang="en-US" dirty="0">
                <a:solidFill>
                  <a:srgbClr val="000000"/>
                </a:solidFill>
              </a:rPr>
              <a:t> Macedonia</a:t>
            </a:r>
          </a:p>
        </p:txBody>
      </p:sp>
      <p:sp>
        <p:nvSpPr>
          <p:cNvPr id="14" name="Line Callout 1 13"/>
          <p:cNvSpPr/>
          <p:nvPr/>
        </p:nvSpPr>
        <p:spPr>
          <a:xfrm>
            <a:off x="6248400" y="1447800"/>
            <a:ext cx="1600200" cy="765048"/>
          </a:xfrm>
          <a:prstGeom prst="borderCallout1">
            <a:avLst>
              <a:gd name="adj1" fmla="val 97910"/>
              <a:gd name="adj2" fmla="val 1157"/>
              <a:gd name="adj3" fmla="val 269954"/>
              <a:gd name="adj4" fmla="val -48554"/>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0000"/>
                </a:solidFill>
              </a:rPr>
              <a:t>Provinces</a:t>
            </a:r>
          </a:p>
          <a:p>
            <a:pPr algn="ctr"/>
            <a:r>
              <a:rPr lang="en-US" dirty="0">
                <a:solidFill>
                  <a:srgbClr val="000000"/>
                </a:solidFill>
              </a:rPr>
              <a:t>Phrygia and Galatia</a:t>
            </a:r>
          </a:p>
        </p:txBody>
      </p:sp>
      <p:sp>
        <p:nvSpPr>
          <p:cNvPr id="15" name="Line Callout 1 14"/>
          <p:cNvSpPr/>
          <p:nvPr/>
        </p:nvSpPr>
        <p:spPr>
          <a:xfrm>
            <a:off x="7772400" y="3200400"/>
            <a:ext cx="1371600" cy="838200"/>
          </a:xfrm>
          <a:prstGeom prst="borderCallout1">
            <a:avLst>
              <a:gd name="adj1" fmla="val 48867"/>
              <a:gd name="adj2" fmla="val -971"/>
              <a:gd name="adj3" fmla="val 152117"/>
              <a:gd name="adj4" fmla="val -30882"/>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0000"/>
                </a:solidFill>
              </a:rPr>
              <a:t>Provinces</a:t>
            </a:r>
          </a:p>
          <a:p>
            <a:pPr algn="ctr"/>
            <a:r>
              <a:rPr lang="en-US" dirty="0">
                <a:solidFill>
                  <a:srgbClr val="000000"/>
                </a:solidFill>
              </a:rPr>
              <a:t>Syria and Cilicia</a:t>
            </a:r>
          </a:p>
        </p:txBody>
      </p:sp>
      <p:sp>
        <p:nvSpPr>
          <p:cNvPr id="16" name="Line Callout 1 15"/>
          <p:cNvSpPr/>
          <p:nvPr/>
        </p:nvSpPr>
        <p:spPr>
          <a:xfrm>
            <a:off x="7319963" y="2531144"/>
            <a:ext cx="1143000" cy="612648"/>
          </a:xfrm>
          <a:prstGeom prst="borderCallout1">
            <a:avLst>
              <a:gd name="adj1" fmla="val 47985"/>
              <a:gd name="adj2" fmla="val -5859"/>
              <a:gd name="adj3" fmla="val 267084"/>
              <a:gd name="adj4" fmla="val -81190"/>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Derbe and Lystra</a:t>
            </a:r>
          </a:p>
        </p:txBody>
      </p:sp>
      <p:cxnSp>
        <p:nvCxnSpPr>
          <p:cNvPr id="19" name="Straight Connector 18"/>
          <p:cNvCxnSpPr>
            <a:cxnSpLocks/>
          </p:cNvCxnSpPr>
          <p:nvPr/>
        </p:nvCxnSpPr>
        <p:spPr>
          <a:xfrm flipH="1">
            <a:off x="6705600" y="3600992"/>
            <a:ext cx="1066800" cy="9710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flipH="1">
            <a:off x="6472237" y="2819400"/>
            <a:ext cx="766763" cy="14478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6257925" y="2209800"/>
            <a:ext cx="219075" cy="9144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971800" y="2133600"/>
            <a:ext cx="914400" cy="9144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14600" y="2209800"/>
            <a:ext cx="914400" cy="9144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438400" y="3352800"/>
            <a:ext cx="1447800" cy="6858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124200" y="1981200"/>
            <a:ext cx="914400" cy="9144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667000" y="2133600"/>
            <a:ext cx="914400" cy="9144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057400" y="3886200"/>
            <a:ext cx="1600200" cy="1524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8" name="Line Callout 1 27"/>
          <p:cNvSpPr/>
          <p:nvPr/>
        </p:nvSpPr>
        <p:spPr>
          <a:xfrm>
            <a:off x="2514600" y="5410200"/>
            <a:ext cx="1447800" cy="914400"/>
          </a:xfrm>
          <a:prstGeom prst="borderCallout1">
            <a:avLst>
              <a:gd name="adj1" fmla="val -709"/>
              <a:gd name="adj2" fmla="val 97347"/>
              <a:gd name="adj3" fmla="val -139193"/>
              <a:gd name="adj4" fmla="val 158792"/>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 will return”</a:t>
            </a:r>
          </a:p>
          <a:p>
            <a:pPr algn="ctr"/>
            <a:r>
              <a:rPr lang="en-US" dirty="0">
                <a:solidFill>
                  <a:srgbClr val="000000"/>
                </a:solidFill>
              </a:rPr>
              <a:t>18:21</a:t>
            </a:r>
          </a:p>
        </p:txBody>
      </p:sp>
      <p:sp>
        <p:nvSpPr>
          <p:cNvPr id="29" name="Line Callout 1 28"/>
          <p:cNvSpPr/>
          <p:nvPr/>
        </p:nvSpPr>
        <p:spPr>
          <a:xfrm>
            <a:off x="5257800" y="5715000"/>
            <a:ext cx="1828800" cy="1143000"/>
          </a:xfrm>
          <a:prstGeom prst="borderCallout1">
            <a:avLst>
              <a:gd name="adj1" fmla="val 5635"/>
              <a:gd name="adj2" fmla="val -136"/>
              <a:gd name="adj3" fmla="val -137442"/>
              <a:gd name="adj4" fmla="val -19949"/>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Aquila and Priscilla left in Ephesus </a:t>
            </a:r>
            <a:br>
              <a:rPr lang="en-US" dirty="0">
                <a:solidFill>
                  <a:srgbClr val="000000"/>
                </a:solidFill>
              </a:rPr>
            </a:br>
            <a:r>
              <a:rPr lang="en-US" dirty="0">
                <a:solidFill>
                  <a:srgbClr val="000000"/>
                </a:solidFill>
              </a:rPr>
              <a:t>18:24-28</a:t>
            </a:r>
          </a:p>
        </p:txBody>
      </p:sp>
      <p:sp>
        <p:nvSpPr>
          <p:cNvPr id="22" name="Slide Number Placeholder 21"/>
          <p:cNvSpPr>
            <a:spLocks noGrp="1"/>
          </p:cNvSpPr>
          <p:nvPr>
            <p:ph type="sldNum" sz="quarter" idx="12"/>
          </p:nvPr>
        </p:nvSpPr>
        <p:spPr/>
        <p:txBody>
          <a:bodyPr/>
          <a:lstStyle/>
          <a:p>
            <a:fld id="{A7FC8D5A-F2FF-448D-87B6-254CCF6CAE2E}"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grpId="1" nodeType="clickEffect">
                                  <p:stCondLst>
                                    <p:cond delay="0"/>
                                  </p:stCondLst>
                                  <p:childTnLst>
                                    <p:anim calcmode="lin" valueType="num">
                                      <p:cBhvr>
                                        <p:cTn id="18" dur="500"/>
                                        <p:tgtEl>
                                          <p:spTgt spid="15"/>
                                        </p:tgtEl>
                                        <p:attrNameLst>
                                          <p:attrName>ppt_w</p:attrName>
                                        </p:attrNameLst>
                                      </p:cBhvr>
                                      <p:tavLst>
                                        <p:tav tm="0">
                                          <p:val>
                                            <p:strVal val="ppt_w"/>
                                          </p:val>
                                        </p:tav>
                                        <p:tav tm="100000">
                                          <p:val>
                                            <p:fltVal val="0"/>
                                          </p:val>
                                        </p:tav>
                                      </p:tavLst>
                                    </p:anim>
                                    <p:anim calcmode="lin" valueType="num">
                                      <p:cBhvr>
                                        <p:cTn id="19" dur="500"/>
                                        <p:tgtEl>
                                          <p:spTgt spid="15"/>
                                        </p:tgtEl>
                                        <p:attrNameLst>
                                          <p:attrName>ppt_h</p:attrName>
                                        </p:attrNameLst>
                                      </p:cBhvr>
                                      <p:tavLst>
                                        <p:tav tm="0">
                                          <p:val>
                                            <p:strVal val="ppt_h"/>
                                          </p:val>
                                        </p:tav>
                                        <p:tav tm="100000">
                                          <p:val>
                                            <p:fltVal val="0"/>
                                          </p:val>
                                        </p:tav>
                                      </p:tavLst>
                                    </p:anim>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53" presetClass="exit" presetSubtype="0" fill="hold" nodeType="withEffect">
                                  <p:stCondLst>
                                    <p:cond delay="0"/>
                                  </p:stCondLst>
                                  <p:childTnLst>
                                    <p:anim calcmode="lin" valueType="num">
                                      <p:cBhvr>
                                        <p:cTn id="23" dur="500"/>
                                        <p:tgtEl>
                                          <p:spTgt spid="19"/>
                                        </p:tgtEl>
                                        <p:attrNameLst>
                                          <p:attrName>ppt_w</p:attrName>
                                        </p:attrNameLst>
                                      </p:cBhvr>
                                      <p:tavLst>
                                        <p:tav tm="0">
                                          <p:val>
                                            <p:strVal val="ppt_w"/>
                                          </p:val>
                                        </p:tav>
                                        <p:tav tm="100000">
                                          <p:val>
                                            <p:fltVal val="0"/>
                                          </p:val>
                                        </p:tav>
                                      </p:tavLst>
                                    </p:anim>
                                    <p:anim calcmode="lin" valueType="num">
                                      <p:cBhvr>
                                        <p:cTn id="24" dur="500"/>
                                        <p:tgtEl>
                                          <p:spTgt spid="19"/>
                                        </p:tgtEl>
                                        <p:attrNameLst>
                                          <p:attrName>ppt_h</p:attrName>
                                        </p:attrNameLst>
                                      </p:cBhvr>
                                      <p:tavLst>
                                        <p:tav tm="0">
                                          <p:val>
                                            <p:strVal val="ppt_h"/>
                                          </p:val>
                                        </p:tav>
                                        <p:tav tm="100000">
                                          <p:val>
                                            <p:fltVal val="0"/>
                                          </p:val>
                                        </p:tav>
                                      </p:tavLst>
                                    </p:anim>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0" fill="hold" grpId="1" nodeType="clickEffect">
                                  <p:stCondLst>
                                    <p:cond delay="0"/>
                                  </p:stCondLst>
                                  <p:childTnLst>
                                    <p:anim calcmode="lin" valueType="num">
                                      <p:cBhvr>
                                        <p:cTn id="42" dur="500"/>
                                        <p:tgtEl>
                                          <p:spTgt spid="16"/>
                                        </p:tgtEl>
                                        <p:attrNameLst>
                                          <p:attrName>ppt_w</p:attrName>
                                        </p:attrNameLst>
                                      </p:cBhvr>
                                      <p:tavLst>
                                        <p:tav tm="0">
                                          <p:val>
                                            <p:strVal val="ppt_w"/>
                                          </p:val>
                                        </p:tav>
                                        <p:tav tm="100000">
                                          <p:val>
                                            <p:fltVal val="0"/>
                                          </p:val>
                                        </p:tav>
                                      </p:tavLst>
                                    </p:anim>
                                    <p:anim calcmode="lin" valueType="num">
                                      <p:cBhvr>
                                        <p:cTn id="43" dur="500"/>
                                        <p:tgtEl>
                                          <p:spTgt spid="16"/>
                                        </p:tgtEl>
                                        <p:attrNameLst>
                                          <p:attrName>ppt_h</p:attrName>
                                        </p:attrNameLst>
                                      </p:cBhvr>
                                      <p:tavLst>
                                        <p:tav tm="0">
                                          <p:val>
                                            <p:strVal val="ppt_h"/>
                                          </p:val>
                                        </p:tav>
                                        <p:tav tm="100000">
                                          <p:val>
                                            <p:fltVal val="0"/>
                                          </p:val>
                                        </p:tav>
                                      </p:tavLst>
                                    </p:anim>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53" presetClass="exit" presetSubtype="0" fill="hold" nodeType="withEffect">
                                  <p:stCondLst>
                                    <p:cond delay="0"/>
                                  </p:stCondLst>
                                  <p:childTnLst>
                                    <p:anim calcmode="lin" valueType="num">
                                      <p:cBhvr>
                                        <p:cTn id="47" dur="500"/>
                                        <p:tgtEl>
                                          <p:spTgt spid="24"/>
                                        </p:tgtEl>
                                        <p:attrNameLst>
                                          <p:attrName>ppt_w</p:attrName>
                                        </p:attrNameLst>
                                      </p:cBhvr>
                                      <p:tavLst>
                                        <p:tav tm="0">
                                          <p:val>
                                            <p:strVal val="ppt_w"/>
                                          </p:val>
                                        </p:tav>
                                        <p:tav tm="100000">
                                          <p:val>
                                            <p:fltVal val="0"/>
                                          </p:val>
                                        </p:tav>
                                      </p:tavLst>
                                    </p:anim>
                                    <p:anim calcmode="lin" valueType="num">
                                      <p:cBhvr>
                                        <p:cTn id="48" dur="500"/>
                                        <p:tgtEl>
                                          <p:spTgt spid="24"/>
                                        </p:tgtEl>
                                        <p:attrNameLst>
                                          <p:attrName>ppt_h</p:attrName>
                                        </p:attrNameLst>
                                      </p:cBhvr>
                                      <p:tavLst>
                                        <p:tav tm="0">
                                          <p:val>
                                            <p:strVal val="ppt_h"/>
                                          </p:val>
                                        </p:tav>
                                        <p:tav tm="100000">
                                          <p:val>
                                            <p:fltVal val="0"/>
                                          </p:val>
                                        </p:tav>
                                      </p:tavLst>
                                    </p:anim>
                                    <p:animEffect transition="out" filter="fade">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0" fill="hold" grpId="1" nodeType="clickEffect">
                                  <p:stCondLst>
                                    <p:cond delay="0"/>
                                  </p:stCondLst>
                                  <p:childTnLst>
                                    <p:anim calcmode="lin" valueType="num">
                                      <p:cBhvr>
                                        <p:cTn id="66" dur="500"/>
                                        <p:tgtEl>
                                          <p:spTgt spid="14"/>
                                        </p:tgtEl>
                                        <p:attrNameLst>
                                          <p:attrName>ppt_w</p:attrName>
                                        </p:attrNameLst>
                                      </p:cBhvr>
                                      <p:tavLst>
                                        <p:tav tm="0">
                                          <p:val>
                                            <p:strVal val="ppt_w"/>
                                          </p:val>
                                        </p:tav>
                                        <p:tav tm="100000">
                                          <p:val>
                                            <p:fltVal val="0"/>
                                          </p:val>
                                        </p:tav>
                                      </p:tavLst>
                                    </p:anim>
                                    <p:anim calcmode="lin" valueType="num">
                                      <p:cBhvr>
                                        <p:cTn id="67" dur="500"/>
                                        <p:tgtEl>
                                          <p:spTgt spid="14"/>
                                        </p:tgtEl>
                                        <p:attrNameLst>
                                          <p:attrName>ppt_h</p:attrName>
                                        </p:attrNameLst>
                                      </p:cBhvr>
                                      <p:tavLst>
                                        <p:tav tm="0">
                                          <p:val>
                                            <p:strVal val="ppt_h"/>
                                          </p:val>
                                        </p:tav>
                                        <p:tav tm="100000">
                                          <p:val>
                                            <p:fltVal val="0"/>
                                          </p:val>
                                        </p:tav>
                                      </p:tavLst>
                                    </p:anim>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par>
                                <p:cTn id="70" presetID="53" presetClass="exit" presetSubtype="0" fill="hold" nodeType="withEffect">
                                  <p:stCondLst>
                                    <p:cond delay="0"/>
                                  </p:stCondLst>
                                  <p:childTnLst>
                                    <p:anim calcmode="lin" valueType="num">
                                      <p:cBhvr>
                                        <p:cTn id="71" dur="500"/>
                                        <p:tgtEl>
                                          <p:spTgt spid="27"/>
                                        </p:tgtEl>
                                        <p:attrNameLst>
                                          <p:attrName>ppt_w</p:attrName>
                                        </p:attrNameLst>
                                      </p:cBhvr>
                                      <p:tavLst>
                                        <p:tav tm="0">
                                          <p:val>
                                            <p:strVal val="ppt_w"/>
                                          </p:val>
                                        </p:tav>
                                        <p:tav tm="100000">
                                          <p:val>
                                            <p:fltVal val="0"/>
                                          </p:val>
                                        </p:tav>
                                      </p:tavLst>
                                    </p:anim>
                                    <p:anim calcmode="lin" valueType="num">
                                      <p:cBhvr>
                                        <p:cTn id="72" dur="500"/>
                                        <p:tgtEl>
                                          <p:spTgt spid="27"/>
                                        </p:tgtEl>
                                        <p:attrNameLst>
                                          <p:attrName>ppt_h</p:attrName>
                                        </p:attrNameLst>
                                      </p:cBhvr>
                                      <p:tavLst>
                                        <p:tav tm="0">
                                          <p:val>
                                            <p:strVal val="ppt_h"/>
                                          </p:val>
                                        </p:tav>
                                        <p:tav tm="100000">
                                          <p:val>
                                            <p:fltVal val="0"/>
                                          </p:val>
                                        </p:tav>
                                      </p:tavLst>
                                    </p:anim>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5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left)">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 calcmode="lin" valueType="num">
                                      <p:cBhvr>
                                        <p:cTn id="106" dur="500" fill="hold"/>
                                        <p:tgtEl>
                                          <p:spTgt spid="11"/>
                                        </p:tgtEl>
                                        <p:attrNameLst>
                                          <p:attrName>ppt_w</p:attrName>
                                        </p:attrNameLst>
                                      </p:cBhvr>
                                      <p:tavLst>
                                        <p:tav tm="0">
                                          <p:val>
                                            <p:fltVal val="0"/>
                                          </p:val>
                                        </p:tav>
                                        <p:tav tm="100000">
                                          <p:val>
                                            <p:strVal val="#ppt_w"/>
                                          </p:val>
                                        </p:tav>
                                      </p:tavLst>
                                    </p:anim>
                                    <p:anim calcmode="lin" valueType="num">
                                      <p:cBhvr>
                                        <p:cTn id="107" dur="500" fill="hold"/>
                                        <p:tgtEl>
                                          <p:spTgt spid="11"/>
                                        </p:tgtEl>
                                        <p:attrNameLst>
                                          <p:attrName>ppt_h</p:attrName>
                                        </p:attrNameLst>
                                      </p:cBhvr>
                                      <p:tavLst>
                                        <p:tav tm="0">
                                          <p:val>
                                            <p:fltVal val="0"/>
                                          </p:val>
                                        </p:tav>
                                        <p:tav tm="100000">
                                          <p:val>
                                            <p:strVal val="#ppt_h"/>
                                          </p:val>
                                        </p:tav>
                                      </p:tavLst>
                                    </p:anim>
                                    <p:animEffect transition="in" filter="fade">
                                      <p:cBhvr>
                                        <p:cTn id="108" dur="500"/>
                                        <p:tgtEl>
                                          <p:spTgt spid="1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left)">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left)">
                                      <p:cBhvr>
                                        <p:cTn id="118" dur="5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0" fill="hold" grpId="0" nodeType="clickEffect">
                                  <p:stCondLst>
                                    <p:cond delay="0"/>
                                  </p:stCondLst>
                                  <p:childTnLst>
                                    <p:set>
                                      <p:cBhvr>
                                        <p:cTn id="122" dur="1" fill="hold">
                                          <p:stCondLst>
                                            <p:cond delay="0"/>
                                          </p:stCondLst>
                                        </p:cTn>
                                        <p:tgtEl>
                                          <p:spTgt spid="10"/>
                                        </p:tgtEl>
                                        <p:attrNameLst>
                                          <p:attrName>style.visibility</p:attrName>
                                        </p:attrNameLst>
                                      </p:cBhvr>
                                      <p:to>
                                        <p:strVal val="visible"/>
                                      </p:to>
                                    </p:set>
                                    <p:anim calcmode="lin" valueType="num">
                                      <p:cBhvr>
                                        <p:cTn id="123" dur="500" fill="hold"/>
                                        <p:tgtEl>
                                          <p:spTgt spid="10"/>
                                        </p:tgtEl>
                                        <p:attrNameLst>
                                          <p:attrName>ppt_w</p:attrName>
                                        </p:attrNameLst>
                                      </p:cBhvr>
                                      <p:tavLst>
                                        <p:tav tm="0">
                                          <p:val>
                                            <p:fltVal val="0"/>
                                          </p:val>
                                        </p:tav>
                                        <p:tav tm="100000">
                                          <p:val>
                                            <p:strVal val="#ppt_w"/>
                                          </p:val>
                                        </p:tav>
                                      </p:tavLst>
                                    </p:anim>
                                    <p:anim calcmode="lin" valueType="num">
                                      <p:cBhvr>
                                        <p:cTn id="124" dur="500" fill="hold"/>
                                        <p:tgtEl>
                                          <p:spTgt spid="10"/>
                                        </p:tgtEl>
                                        <p:attrNameLst>
                                          <p:attrName>ppt_h</p:attrName>
                                        </p:attrNameLst>
                                      </p:cBhvr>
                                      <p:tavLst>
                                        <p:tav tm="0">
                                          <p:val>
                                            <p:fltVal val="0"/>
                                          </p:val>
                                        </p:tav>
                                        <p:tav tm="100000">
                                          <p:val>
                                            <p:strVal val="#ppt_h"/>
                                          </p:val>
                                        </p:tav>
                                      </p:tavLst>
                                    </p:anim>
                                    <p:animEffect transition="in" filter="fade">
                                      <p:cBhvr>
                                        <p:cTn id="125" dur="500"/>
                                        <p:tgtEl>
                                          <p:spTgt spid="10"/>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0" fill="hold" grpId="0" nodeType="click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p:cTn id="130" dur="500" fill="hold"/>
                                        <p:tgtEl>
                                          <p:spTgt spid="28"/>
                                        </p:tgtEl>
                                        <p:attrNameLst>
                                          <p:attrName>ppt_w</p:attrName>
                                        </p:attrNameLst>
                                      </p:cBhvr>
                                      <p:tavLst>
                                        <p:tav tm="0">
                                          <p:val>
                                            <p:fltVal val="0"/>
                                          </p:val>
                                        </p:tav>
                                        <p:tav tm="100000">
                                          <p:val>
                                            <p:strVal val="#ppt_w"/>
                                          </p:val>
                                        </p:tav>
                                      </p:tavLst>
                                    </p:anim>
                                    <p:anim calcmode="lin" valueType="num">
                                      <p:cBhvr>
                                        <p:cTn id="131" dur="500" fill="hold"/>
                                        <p:tgtEl>
                                          <p:spTgt spid="28"/>
                                        </p:tgtEl>
                                        <p:attrNameLst>
                                          <p:attrName>ppt_h</p:attrName>
                                        </p:attrNameLst>
                                      </p:cBhvr>
                                      <p:tavLst>
                                        <p:tav tm="0">
                                          <p:val>
                                            <p:fltVal val="0"/>
                                          </p:val>
                                        </p:tav>
                                        <p:tav tm="100000">
                                          <p:val>
                                            <p:strVal val="#ppt_h"/>
                                          </p:val>
                                        </p:tav>
                                      </p:tavLst>
                                    </p:anim>
                                    <p:animEffect transition="in" filter="fade">
                                      <p:cBhvr>
                                        <p:cTn id="132" dur="5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4" grpId="1" animBg="1"/>
      <p:bldP spid="15" grpId="0" animBg="1"/>
      <p:bldP spid="15" grpId="1" animBg="1"/>
      <p:bldP spid="16" grpId="0" animBg="1"/>
      <p:bldP spid="16" grpId="1" animBg="1"/>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09600" y="1480674"/>
            <a:ext cx="8001000" cy="1262526"/>
          </a:xfrm>
        </p:spPr>
        <p:txBody>
          <a:bodyPr>
            <a:spAutoFit/>
          </a:bodyPr>
          <a:lstStyle/>
          <a:p>
            <a:r>
              <a:rPr lang="en-US" sz="3200" b="0" i="1" dirty="0">
                <a:latin typeface="+mn-lt"/>
              </a:rPr>
              <a:t>“</a:t>
            </a:r>
            <a:r>
              <a:rPr lang="en-US" sz="3200" i="1" dirty="0">
                <a:latin typeface="+mn-lt"/>
              </a:rPr>
              <a:t>I ceased not to </a:t>
            </a:r>
            <a:r>
              <a:rPr lang="en-US" i="1" dirty="0">
                <a:latin typeface="+mn-lt"/>
              </a:rPr>
              <a:t>warn</a:t>
            </a:r>
            <a:r>
              <a:rPr lang="en-US" sz="3200" i="1" dirty="0">
                <a:latin typeface="+mn-lt"/>
              </a:rPr>
              <a:t> every one night and day with </a:t>
            </a:r>
            <a:r>
              <a:rPr lang="en-US" sz="3600" i="1" dirty="0">
                <a:latin typeface="+mn-lt"/>
              </a:rPr>
              <a:t>tears</a:t>
            </a:r>
            <a:r>
              <a:rPr lang="en-US" sz="3200" b="0" i="1" dirty="0">
                <a:latin typeface="+mn-lt"/>
              </a:rPr>
              <a:t>”</a:t>
            </a:r>
            <a:r>
              <a:rPr lang="en-US" sz="3200" b="0" dirty="0">
                <a:latin typeface="+mn-lt"/>
              </a:rPr>
              <a:t> </a:t>
            </a:r>
            <a:r>
              <a:rPr lang="en-US" sz="3200" dirty="0">
                <a:latin typeface="+mn-lt"/>
              </a:rPr>
              <a:t>Acts 20:31 </a:t>
            </a:r>
            <a:r>
              <a:rPr lang="en-US" sz="2400" dirty="0">
                <a:latin typeface="+mn-lt"/>
              </a:rPr>
              <a:t>(KJV)</a:t>
            </a:r>
            <a:endParaRPr lang="en-US" sz="3200" dirty="0">
              <a:latin typeface="+mn-lt"/>
            </a:endParaRPr>
          </a:p>
        </p:txBody>
      </p:sp>
      <p:sp>
        <p:nvSpPr>
          <p:cNvPr id="4" name="Rounded Rectangular Callout 3"/>
          <p:cNvSpPr/>
          <p:nvPr/>
        </p:nvSpPr>
        <p:spPr bwMode="auto">
          <a:xfrm>
            <a:off x="76200" y="228600"/>
            <a:ext cx="2286000" cy="612648"/>
          </a:xfrm>
          <a:prstGeom prst="wedgeRoundRectCallout">
            <a:avLst>
              <a:gd name="adj1" fmla="val 29107"/>
              <a:gd name="adj2" fmla="val 198890"/>
              <a:gd name="adj3" fmla="val 16667"/>
            </a:avLst>
          </a:prstGeom>
          <a:solidFill>
            <a:schemeClr val="bg1"/>
          </a:solidFill>
          <a:ln w="9525" cap="flat" cmpd="sng" algn="ctr">
            <a:solidFill>
              <a:schemeClr val="tx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800" b="1" i="0" u="none" strike="noStrike" cap="none" normalizeH="0" baseline="0" dirty="0">
                <a:ln>
                  <a:noFill/>
                </a:ln>
                <a:solidFill>
                  <a:srgbClr val="000000"/>
                </a:solidFill>
                <a:effectLst/>
                <a:latin typeface="Tahoma" pitchFamily="34" charset="0"/>
              </a:rPr>
              <a:t>Persistence</a:t>
            </a:r>
          </a:p>
        </p:txBody>
      </p:sp>
      <p:sp>
        <p:nvSpPr>
          <p:cNvPr id="5" name="Rounded Rectangular Callout 4"/>
          <p:cNvSpPr/>
          <p:nvPr/>
        </p:nvSpPr>
        <p:spPr bwMode="auto">
          <a:xfrm>
            <a:off x="2743200" y="152400"/>
            <a:ext cx="2057400" cy="612648"/>
          </a:xfrm>
          <a:prstGeom prst="wedgeRoundRectCallout">
            <a:avLst>
              <a:gd name="adj1" fmla="val -56170"/>
              <a:gd name="adj2" fmla="val 307180"/>
              <a:gd name="adj3" fmla="val 16667"/>
            </a:avLst>
          </a:prstGeom>
          <a:solidFill>
            <a:schemeClr val="bg1">
              <a:alpha val="70000"/>
            </a:schemeClr>
          </a:solidFill>
          <a:ln w="9525" cap="flat" cmpd="sng" algn="ctr">
            <a:solidFill>
              <a:schemeClr val="tx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800" b="1" i="0" u="none" strike="noStrike" cap="none" normalizeH="0" baseline="0" dirty="0">
                <a:ln>
                  <a:noFill/>
                </a:ln>
                <a:solidFill>
                  <a:srgbClr val="000000"/>
                </a:solidFill>
                <a:effectLst/>
                <a:latin typeface="Tahoma" pitchFamily="34" charset="0"/>
              </a:rPr>
              <a:t>Intensity</a:t>
            </a:r>
          </a:p>
        </p:txBody>
      </p:sp>
      <p:sp>
        <p:nvSpPr>
          <p:cNvPr id="6" name="TextBox 5"/>
          <p:cNvSpPr txBox="1"/>
          <p:nvPr/>
        </p:nvSpPr>
        <p:spPr>
          <a:xfrm>
            <a:off x="304800" y="2743200"/>
            <a:ext cx="7915950" cy="1138773"/>
          </a:xfrm>
          <a:prstGeom prst="rect">
            <a:avLst/>
          </a:prstGeom>
          <a:noFill/>
        </p:spPr>
        <p:txBody>
          <a:bodyPr wrap="square" rtlCol="0">
            <a:spAutoFit/>
          </a:bodyPr>
          <a:lstStyle/>
          <a:p>
            <a:r>
              <a:rPr lang="en-US" sz="3200" i="1" dirty="0">
                <a:solidFill>
                  <a:srgbClr val="000000"/>
                </a:solidFill>
              </a:rPr>
              <a:t>“</a:t>
            </a:r>
            <a:r>
              <a:rPr lang="en-US" sz="3600" b="1" i="1" dirty="0">
                <a:solidFill>
                  <a:srgbClr val="000000"/>
                </a:solidFill>
              </a:rPr>
              <a:t>grievous wolves </a:t>
            </a:r>
            <a:r>
              <a:rPr lang="en-US" sz="3200" b="1" i="1" dirty="0">
                <a:solidFill>
                  <a:srgbClr val="000000"/>
                </a:solidFill>
              </a:rPr>
              <a:t>shall enter in among you</a:t>
            </a:r>
            <a:r>
              <a:rPr lang="en-US" sz="3200" i="1" dirty="0">
                <a:solidFill>
                  <a:srgbClr val="000000"/>
                </a:solidFill>
              </a:rPr>
              <a:t>”</a:t>
            </a:r>
            <a:endParaRPr lang="en-US" sz="3200" dirty="0">
              <a:solidFill>
                <a:srgbClr val="000000"/>
              </a:solidFill>
            </a:endParaRPr>
          </a:p>
          <a:p>
            <a:r>
              <a:rPr lang="en-US" sz="3200" b="1" dirty="0">
                <a:solidFill>
                  <a:srgbClr val="000000"/>
                </a:solidFill>
              </a:rPr>
              <a:t>Acts 20:29</a:t>
            </a:r>
          </a:p>
        </p:txBody>
      </p:sp>
      <p:sp>
        <p:nvSpPr>
          <p:cNvPr id="7" name="Rounded Rectangular Callout 6"/>
          <p:cNvSpPr/>
          <p:nvPr/>
        </p:nvSpPr>
        <p:spPr bwMode="auto">
          <a:xfrm>
            <a:off x="6248400" y="762000"/>
            <a:ext cx="2057400" cy="612648"/>
          </a:xfrm>
          <a:prstGeom prst="wedgeRoundRectCallout">
            <a:avLst>
              <a:gd name="adj1" fmla="val -188046"/>
              <a:gd name="adj2" fmla="val 307180"/>
              <a:gd name="adj3" fmla="val 16667"/>
            </a:avLst>
          </a:prstGeom>
          <a:solidFill>
            <a:schemeClr val="bg1">
              <a:alpha val="70000"/>
            </a:schemeClr>
          </a:solidFill>
          <a:ln w="9525" cap="flat" cmpd="sng" algn="ctr">
            <a:solidFill>
              <a:schemeClr val="tx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800" b="1" i="0" u="none" strike="noStrike" cap="none" normalizeH="0" baseline="0" dirty="0">
                <a:ln>
                  <a:noFill/>
                </a:ln>
                <a:solidFill>
                  <a:srgbClr val="000000"/>
                </a:solidFill>
                <a:effectLst/>
                <a:latin typeface="Tahoma" pitchFamily="34" charset="0"/>
              </a:rPr>
              <a:t>Substance</a:t>
            </a:r>
          </a:p>
        </p:txBody>
      </p:sp>
      <p:sp>
        <p:nvSpPr>
          <p:cNvPr id="8" name="Rounded Rectangular Callout 7"/>
          <p:cNvSpPr/>
          <p:nvPr/>
        </p:nvSpPr>
        <p:spPr bwMode="auto">
          <a:xfrm>
            <a:off x="6629400" y="3733800"/>
            <a:ext cx="2057400" cy="612648"/>
          </a:xfrm>
          <a:prstGeom prst="wedgeRoundRectCallout">
            <a:avLst>
              <a:gd name="adj1" fmla="val -11725"/>
              <a:gd name="adj2" fmla="val -121007"/>
              <a:gd name="adj3" fmla="val 16667"/>
            </a:avLst>
          </a:prstGeom>
          <a:solidFill>
            <a:schemeClr val="bg1">
              <a:alpha val="70000"/>
            </a:schemeClr>
          </a:solidFill>
          <a:ln w="9525" cap="flat" cmpd="sng" algn="ctr">
            <a:solidFill>
              <a:schemeClr val="tx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800" b="1" i="0" u="none" strike="noStrike" cap="none" normalizeH="0" baseline="0" dirty="0">
                <a:ln>
                  <a:noFill/>
                </a:ln>
                <a:solidFill>
                  <a:srgbClr val="000000"/>
                </a:solidFill>
                <a:effectLst/>
                <a:latin typeface="Tahoma" pitchFamily="34" charset="0"/>
              </a:rPr>
              <a:t>Objects</a:t>
            </a:r>
          </a:p>
        </p:txBody>
      </p:sp>
      <p:sp>
        <p:nvSpPr>
          <p:cNvPr id="9" name="TextBox 8"/>
          <p:cNvSpPr txBox="1"/>
          <p:nvPr/>
        </p:nvSpPr>
        <p:spPr>
          <a:xfrm>
            <a:off x="381000" y="4572000"/>
            <a:ext cx="8534401" cy="2123658"/>
          </a:xfrm>
          <a:prstGeom prst="rect">
            <a:avLst/>
          </a:prstGeom>
          <a:noFill/>
        </p:spPr>
        <p:txBody>
          <a:bodyPr wrap="square" rtlCol="0">
            <a:spAutoFit/>
          </a:bodyPr>
          <a:lstStyle/>
          <a:p>
            <a:r>
              <a:rPr lang="en-US" sz="3200" b="1" dirty="0">
                <a:solidFill>
                  <a:srgbClr val="000000"/>
                </a:solidFill>
              </a:rPr>
              <a:t>Acts 20:32</a:t>
            </a:r>
            <a:r>
              <a:rPr lang="en-US" sz="3200" dirty="0">
                <a:solidFill>
                  <a:srgbClr val="000000"/>
                </a:solidFill>
              </a:rPr>
              <a:t>, </a:t>
            </a:r>
            <a:r>
              <a:rPr lang="en-US" sz="3200" i="1" dirty="0">
                <a:solidFill>
                  <a:srgbClr val="000000"/>
                </a:solidFill>
              </a:rPr>
              <a:t>“</a:t>
            </a:r>
            <a:r>
              <a:rPr lang="en-US" sz="3200" b="1" i="1" dirty="0">
                <a:solidFill>
                  <a:srgbClr val="000000"/>
                </a:solidFill>
              </a:rPr>
              <a:t>And now I commend you to God, and to the </a:t>
            </a:r>
            <a:r>
              <a:rPr lang="en-US" sz="3600" b="1" i="1" u="sng" dirty="0">
                <a:solidFill>
                  <a:srgbClr val="000000"/>
                </a:solidFill>
              </a:rPr>
              <a:t>word of his grace</a:t>
            </a:r>
            <a:r>
              <a:rPr lang="en-US" sz="3600" b="1" i="1" dirty="0">
                <a:solidFill>
                  <a:srgbClr val="000000"/>
                </a:solidFill>
              </a:rPr>
              <a:t>, </a:t>
            </a:r>
            <a:r>
              <a:rPr lang="en-US" sz="3200" b="1" i="1" dirty="0">
                <a:solidFill>
                  <a:srgbClr val="000000"/>
                </a:solidFill>
              </a:rPr>
              <a:t>which is able to build (you) up, and to give (you) the inheritance among all them that are sanctified</a:t>
            </a:r>
            <a:r>
              <a:rPr lang="en-US" sz="3200" i="1" dirty="0">
                <a:solidFill>
                  <a:srgbClr val="000000"/>
                </a:solidFill>
              </a:rPr>
              <a:t>.”</a:t>
            </a:r>
          </a:p>
        </p:txBody>
      </p:sp>
      <p:sp>
        <p:nvSpPr>
          <p:cNvPr id="10" name="Rounded Rectangular Callout 9"/>
          <p:cNvSpPr/>
          <p:nvPr/>
        </p:nvSpPr>
        <p:spPr bwMode="auto">
          <a:xfrm>
            <a:off x="4267200" y="3883152"/>
            <a:ext cx="2057400" cy="612648"/>
          </a:xfrm>
          <a:prstGeom prst="wedgeRoundRectCallout">
            <a:avLst>
              <a:gd name="adj1" fmla="val -113729"/>
              <a:gd name="adj2" fmla="val 182394"/>
              <a:gd name="adj3" fmla="val 16667"/>
            </a:avLst>
          </a:prstGeom>
          <a:solidFill>
            <a:schemeClr val="bg1">
              <a:alpha val="70000"/>
            </a:schemeClr>
          </a:solidFill>
          <a:ln w="9525" cap="flat" cmpd="sng" algn="ctr">
            <a:solidFill>
              <a:schemeClr val="tx2">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2800" b="1" dirty="0">
                <a:solidFill>
                  <a:srgbClr val="000000"/>
                </a:solidFill>
                <a:latin typeface="Tahoma" pitchFamily="34" charset="0"/>
              </a:rPr>
              <a:t>Solution</a:t>
            </a:r>
            <a:endParaRPr kumimoji="1" lang="en-US" sz="2800" b="1" i="0" u="none" strike="noStrike" cap="none" normalizeH="0" baseline="0" dirty="0">
              <a:ln>
                <a:noFill/>
              </a:ln>
              <a:solidFill>
                <a:srgbClr val="000000"/>
              </a:solidFill>
              <a:effectLst/>
              <a:latin typeface="Tahoma" pitchFamily="34" charset="0"/>
            </a:endParaRPr>
          </a:p>
        </p:txBody>
      </p:sp>
      <p:sp>
        <p:nvSpPr>
          <p:cNvPr id="11" name="Slide Number Placeholder 10"/>
          <p:cNvSpPr>
            <a:spLocks noGrp="1"/>
          </p:cNvSpPr>
          <p:nvPr>
            <p:ph type="sldNum" sz="quarter" idx="4"/>
          </p:nvPr>
        </p:nvSpPr>
        <p:spPr/>
        <p:txBody>
          <a:bodyPr/>
          <a:lstStyle/>
          <a:p>
            <a:fld id="{A7FC8D5A-F2FF-448D-87B6-254CCF6CAE2E}"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66308" y="152400"/>
            <a:ext cx="8623643" cy="646331"/>
          </a:xfrm>
          <a:prstGeom prst="rect">
            <a:avLst/>
          </a:prstGeom>
          <a:noFill/>
        </p:spPr>
        <p:txBody>
          <a:bodyPr wrap="none" rtlCol="0">
            <a:spAutoFit/>
          </a:bodyPr>
          <a:lstStyle/>
          <a:p>
            <a:r>
              <a:rPr lang="en-US" sz="3600" b="1" dirty="0">
                <a:solidFill>
                  <a:srgbClr val="000000"/>
                </a:solidFill>
              </a:rPr>
              <a:t>Paul’s Return To Ephesus – Third Journey</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76250" y="990600"/>
            <a:ext cx="8191500" cy="5867400"/>
          </a:xfrm>
          <a:prstGeom prst="rect">
            <a:avLst/>
          </a:prstGeom>
          <a:noFill/>
          <a:ln w="9525">
            <a:noFill/>
            <a:miter lim="800000"/>
            <a:headEnd/>
            <a:tailEnd/>
          </a:ln>
        </p:spPr>
      </p:pic>
      <p:cxnSp>
        <p:nvCxnSpPr>
          <p:cNvPr id="6" name="Straight Arrow Connector 5"/>
          <p:cNvCxnSpPr/>
          <p:nvPr/>
        </p:nvCxnSpPr>
        <p:spPr>
          <a:xfrm flipH="1">
            <a:off x="7507183" y="3657600"/>
            <a:ext cx="228600" cy="3048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16" idx="2"/>
          </p:cNvCxnSpPr>
          <p:nvPr/>
        </p:nvCxnSpPr>
        <p:spPr>
          <a:xfrm flipH="1">
            <a:off x="4953000" y="1943100"/>
            <a:ext cx="685800" cy="16383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 name="Line Callout 1 15"/>
          <p:cNvSpPr/>
          <p:nvPr/>
        </p:nvSpPr>
        <p:spPr>
          <a:xfrm>
            <a:off x="5638800" y="1371600"/>
            <a:ext cx="1524000" cy="1143000"/>
          </a:xfrm>
          <a:prstGeom prst="borderCallout1">
            <a:avLst>
              <a:gd name="adj1" fmla="val 19849"/>
              <a:gd name="adj2" fmla="val 3096"/>
              <a:gd name="adj3" fmla="val 20193"/>
              <a:gd name="adj4" fmla="val 2382"/>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Preached 3 years</a:t>
            </a:r>
          </a:p>
          <a:p>
            <a:pPr algn="ctr"/>
            <a:r>
              <a:rPr lang="en-US" dirty="0">
                <a:solidFill>
                  <a:srgbClr val="000000"/>
                </a:solidFill>
              </a:rPr>
              <a:t>(Acts 20:31) 54 AD</a:t>
            </a:r>
          </a:p>
        </p:txBody>
      </p:sp>
      <p:sp>
        <p:nvSpPr>
          <p:cNvPr id="21" name="Line Callout 1 20"/>
          <p:cNvSpPr/>
          <p:nvPr/>
        </p:nvSpPr>
        <p:spPr>
          <a:xfrm>
            <a:off x="1600200" y="911352"/>
            <a:ext cx="1828800" cy="841248"/>
          </a:xfrm>
          <a:prstGeom prst="borderCallout1">
            <a:avLst>
              <a:gd name="adj1" fmla="val 102260"/>
              <a:gd name="adj2" fmla="val 83740"/>
              <a:gd name="adj3" fmla="val 310052"/>
              <a:gd name="adj4" fmla="val 173232"/>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Timothy left at Ephesus </a:t>
            </a:r>
          </a:p>
          <a:p>
            <a:pPr algn="ctr"/>
            <a:r>
              <a:rPr lang="en-US" dirty="0">
                <a:solidFill>
                  <a:srgbClr val="000000"/>
                </a:solidFill>
              </a:rPr>
              <a:t>(1 Timothy. 1:3)</a:t>
            </a:r>
          </a:p>
        </p:txBody>
      </p:sp>
      <p:sp>
        <p:nvSpPr>
          <p:cNvPr id="26" name="TextBox 25"/>
          <p:cNvSpPr txBox="1"/>
          <p:nvPr/>
        </p:nvSpPr>
        <p:spPr>
          <a:xfrm>
            <a:off x="7811983" y="3581400"/>
            <a:ext cx="825867" cy="369332"/>
          </a:xfrm>
          <a:prstGeom prst="rect">
            <a:avLst/>
          </a:prstGeom>
          <a:solidFill>
            <a:schemeClr val="bg1"/>
          </a:solidFill>
          <a:ln>
            <a:solidFill>
              <a:srgbClr val="000000"/>
            </a:solidFill>
          </a:ln>
        </p:spPr>
        <p:txBody>
          <a:bodyPr wrap="none" rtlCol="0">
            <a:spAutoFit/>
          </a:bodyPr>
          <a:lstStyle/>
          <a:p>
            <a:r>
              <a:rPr lang="en-US" dirty="0">
                <a:solidFill>
                  <a:srgbClr val="000000"/>
                </a:solidFill>
              </a:rPr>
              <a:t>Begins</a:t>
            </a:r>
          </a:p>
        </p:txBody>
      </p:sp>
      <p:sp>
        <p:nvSpPr>
          <p:cNvPr id="14" name="Line Callout 1 13"/>
          <p:cNvSpPr/>
          <p:nvPr/>
        </p:nvSpPr>
        <p:spPr>
          <a:xfrm>
            <a:off x="381000" y="3087468"/>
            <a:ext cx="1752600" cy="646331"/>
          </a:xfrm>
          <a:prstGeom prst="borderCallout1">
            <a:avLst>
              <a:gd name="adj1" fmla="val 56064"/>
              <a:gd name="adj2" fmla="val 98334"/>
              <a:gd name="adj3" fmla="val 80662"/>
              <a:gd name="adj4" fmla="val 196110"/>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Paul returns from Corinth …</a:t>
            </a:r>
          </a:p>
        </p:txBody>
      </p:sp>
      <p:sp>
        <p:nvSpPr>
          <p:cNvPr id="19" name="Line Callout 1 18"/>
          <p:cNvSpPr/>
          <p:nvPr/>
        </p:nvSpPr>
        <p:spPr>
          <a:xfrm>
            <a:off x="2362200" y="4381501"/>
            <a:ext cx="1600200" cy="1447800"/>
          </a:xfrm>
          <a:prstGeom prst="borderCallout1">
            <a:avLst>
              <a:gd name="adj1" fmla="val 50855"/>
              <a:gd name="adj2" fmla="val 100101"/>
              <a:gd name="adj3" fmla="val -34241"/>
              <a:gd name="adj4" fmla="val 154892"/>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Meets with the Ephesian elders in Miletus. </a:t>
            </a:r>
            <a:br>
              <a:rPr lang="en-US" dirty="0">
                <a:solidFill>
                  <a:srgbClr val="000000"/>
                </a:solidFill>
              </a:rPr>
            </a:br>
            <a:r>
              <a:rPr lang="en-US" dirty="0">
                <a:solidFill>
                  <a:srgbClr val="000000"/>
                </a:solidFill>
              </a:rPr>
              <a:t>(Acts 20:17ff)</a:t>
            </a:r>
          </a:p>
        </p:txBody>
      </p:sp>
      <p:sp>
        <p:nvSpPr>
          <p:cNvPr id="12" name="Slide Number Placeholder 11"/>
          <p:cNvSpPr>
            <a:spLocks noGrp="1"/>
          </p:cNvSpPr>
          <p:nvPr>
            <p:ph type="sldNum" sz="quarter" idx="12"/>
          </p:nvPr>
        </p:nvSpPr>
        <p:spPr/>
        <p:txBody>
          <a:bodyPr/>
          <a:lstStyle/>
          <a:p>
            <a:fld id="{A7FC8D5A-F2FF-448D-87B6-254CCF6CAE2E}"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grpId="1" nodeType="clickEffect">
                                  <p:stCondLst>
                                    <p:cond delay="0"/>
                                  </p:stCondLst>
                                  <p:childTnLst>
                                    <p:anim calcmode="lin" valueType="num">
                                      <p:cBhvr>
                                        <p:cTn id="22" dur="500"/>
                                        <p:tgtEl>
                                          <p:spTgt spid="21"/>
                                        </p:tgtEl>
                                        <p:attrNameLst>
                                          <p:attrName>ppt_w</p:attrName>
                                        </p:attrNameLst>
                                      </p:cBhvr>
                                      <p:tavLst>
                                        <p:tav tm="0">
                                          <p:val>
                                            <p:strVal val="ppt_w"/>
                                          </p:val>
                                        </p:tav>
                                        <p:tav tm="100000">
                                          <p:val>
                                            <p:fltVal val="0"/>
                                          </p:val>
                                        </p:tav>
                                      </p:tavLst>
                                    </p:anim>
                                    <p:anim calcmode="lin" valueType="num">
                                      <p:cBhvr>
                                        <p:cTn id="23" dur="500"/>
                                        <p:tgtEl>
                                          <p:spTgt spid="21"/>
                                        </p:tgtEl>
                                        <p:attrNameLst>
                                          <p:attrName>ppt_h</p:attrName>
                                        </p:attrNameLst>
                                      </p:cBhvr>
                                      <p:tavLst>
                                        <p:tav tm="0">
                                          <p:val>
                                            <p:strVal val="ppt_h"/>
                                          </p:val>
                                        </p:tav>
                                        <p:tav tm="100000">
                                          <p:val>
                                            <p:fltVal val="0"/>
                                          </p:val>
                                        </p:tav>
                                      </p:tavLst>
                                    </p:anim>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1" grpId="1" animBg="1"/>
      <p:bldP spid="14"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27" y="815472"/>
            <a:ext cx="6859587" cy="708528"/>
          </a:xfrm>
        </p:spPr>
        <p:txBody>
          <a:bodyPr>
            <a:spAutoFit/>
          </a:bodyPr>
          <a:lstStyle/>
          <a:p>
            <a:r>
              <a:rPr lang="en-US" sz="4000" dirty="0"/>
              <a:t>Warnings</a:t>
            </a:r>
          </a:p>
        </p:txBody>
      </p:sp>
      <p:sp>
        <p:nvSpPr>
          <p:cNvPr id="3" name="Content Placeholder 2"/>
          <p:cNvSpPr>
            <a:spLocks noGrp="1"/>
          </p:cNvSpPr>
          <p:nvPr>
            <p:ph idx="1"/>
          </p:nvPr>
        </p:nvSpPr>
        <p:spPr>
          <a:xfrm>
            <a:off x="228600" y="1600200"/>
            <a:ext cx="8686800" cy="3835538"/>
          </a:xfrm>
        </p:spPr>
        <p:txBody>
          <a:bodyPr>
            <a:spAutoFit/>
          </a:bodyPr>
          <a:lstStyle/>
          <a:p>
            <a:pPr>
              <a:buNone/>
            </a:pPr>
            <a:r>
              <a:rPr lang="en-US" sz="3200" b="1" baseline="0" dirty="0"/>
              <a:t>Matthew 24:4</a:t>
            </a:r>
            <a:r>
              <a:rPr lang="en-US" sz="3200" baseline="0" dirty="0"/>
              <a:t>, </a:t>
            </a:r>
            <a:r>
              <a:rPr lang="en-US" sz="3200" i="1" baseline="0" dirty="0"/>
              <a:t>“</a:t>
            </a:r>
            <a:r>
              <a:rPr lang="en-US" sz="3200" b="1" i="1" baseline="0" dirty="0"/>
              <a:t>Take heed that no man lead you astray</a:t>
            </a:r>
            <a:r>
              <a:rPr lang="en-US" sz="3200" i="1" baseline="0" dirty="0"/>
              <a:t>.”</a:t>
            </a:r>
          </a:p>
          <a:p>
            <a:pPr>
              <a:buNone/>
            </a:pPr>
            <a:r>
              <a:rPr lang="en-US" sz="3200" b="1" baseline="0" dirty="0"/>
              <a:t>Mark 13:33</a:t>
            </a:r>
            <a:r>
              <a:rPr lang="en-US" sz="3200" baseline="0" dirty="0"/>
              <a:t>, </a:t>
            </a:r>
            <a:r>
              <a:rPr lang="en-US" sz="3200" i="1" baseline="0" dirty="0"/>
              <a:t>“</a:t>
            </a:r>
            <a:r>
              <a:rPr lang="en-US" sz="3200" b="1" i="1" baseline="0" dirty="0"/>
              <a:t>Take ye heed, watch and pray</a:t>
            </a:r>
            <a:r>
              <a:rPr lang="en-US" sz="3200" i="1" baseline="0" dirty="0"/>
              <a:t>.”</a:t>
            </a:r>
          </a:p>
          <a:p>
            <a:pPr>
              <a:buNone/>
            </a:pPr>
            <a:r>
              <a:rPr lang="en-US" sz="3200" b="1" baseline="0" dirty="0"/>
              <a:t>Matthew 16:6</a:t>
            </a:r>
            <a:r>
              <a:rPr lang="en-US" sz="3200" baseline="0" dirty="0"/>
              <a:t>, </a:t>
            </a:r>
            <a:r>
              <a:rPr lang="en-US" sz="3200" i="1" baseline="0" dirty="0"/>
              <a:t>“</a:t>
            </a:r>
            <a:r>
              <a:rPr lang="en-US" sz="3200" b="1" i="1" baseline="0" dirty="0"/>
              <a:t>Take heed and beware of the leaven of the Pharisees and Sadducees</a:t>
            </a:r>
            <a:r>
              <a:rPr lang="en-US" sz="3200" i="1" baseline="0" dirty="0"/>
              <a:t>.”</a:t>
            </a:r>
          </a:p>
          <a:p>
            <a:pPr>
              <a:buNone/>
            </a:pPr>
            <a:r>
              <a:rPr lang="en-US" sz="3200" b="1" baseline="0" dirty="0"/>
              <a:t>1 Corinthians 3:10</a:t>
            </a:r>
            <a:r>
              <a:rPr lang="en-US" sz="3200" baseline="0" dirty="0"/>
              <a:t>, </a:t>
            </a:r>
            <a:r>
              <a:rPr lang="en-US" sz="3200" i="1" baseline="0" dirty="0"/>
              <a:t>“</a:t>
            </a:r>
            <a:r>
              <a:rPr lang="en-US" sz="3200" b="1" i="1" baseline="0" dirty="0"/>
              <a:t>But let each man take heed how he buildeth thereon</a:t>
            </a:r>
            <a:r>
              <a:rPr lang="en-US" sz="3200" i="1" baseline="0" dirty="0"/>
              <a:t>.”</a:t>
            </a:r>
          </a:p>
        </p:txBody>
      </p:sp>
      <p:sp>
        <p:nvSpPr>
          <p:cNvPr id="4" name="Slide Number Placeholder 3"/>
          <p:cNvSpPr>
            <a:spLocks noGrp="1"/>
          </p:cNvSpPr>
          <p:nvPr>
            <p:ph type="sldNum" sz="quarter" idx="12"/>
          </p:nvPr>
        </p:nvSpPr>
        <p:spPr/>
        <p:txBody>
          <a:bodyPr/>
          <a:lstStyle/>
          <a:p>
            <a:fld id="{A7FC8D5A-F2FF-448D-87B6-254CCF6CAE2E}"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27" y="815472"/>
            <a:ext cx="6859587" cy="708528"/>
          </a:xfrm>
        </p:spPr>
        <p:txBody>
          <a:bodyPr>
            <a:spAutoFit/>
          </a:bodyPr>
          <a:lstStyle/>
          <a:p>
            <a:r>
              <a:rPr lang="en-US" sz="4000" dirty="0"/>
              <a:t>Warnings</a:t>
            </a:r>
          </a:p>
        </p:txBody>
      </p:sp>
      <p:sp>
        <p:nvSpPr>
          <p:cNvPr id="3" name="Content Placeholder 2"/>
          <p:cNvSpPr>
            <a:spLocks noGrp="1"/>
          </p:cNvSpPr>
          <p:nvPr>
            <p:ph idx="1"/>
          </p:nvPr>
        </p:nvSpPr>
        <p:spPr>
          <a:xfrm>
            <a:off x="228600" y="1600200"/>
            <a:ext cx="8686800" cy="4426469"/>
          </a:xfrm>
        </p:spPr>
        <p:txBody>
          <a:bodyPr>
            <a:spAutoFit/>
          </a:bodyPr>
          <a:lstStyle/>
          <a:p>
            <a:pPr>
              <a:buNone/>
            </a:pPr>
            <a:r>
              <a:rPr lang="en-US" sz="3200" b="1" baseline="0" dirty="0"/>
              <a:t>1 Timothy 4:16</a:t>
            </a:r>
            <a:r>
              <a:rPr lang="en-US" sz="3200" baseline="0" dirty="0"/>
              <a:t>, </a:t>
            </a:r>
            <a:r>
              <a:rPr lang="en-US" sz="3200" i="1" baseline="0" dirty="0"/>
              <a:t>“</a:t>
            </a:r>
            <a:r>
              <a:rPr lang="en-US" sz="3200" b="1" i="1" baseline="0" dirty="0"/>
              <a:t>Take heed to thyself, and to thy teaching</a:t>
            </a:r>
            <a:r>
              <a:rPr lang="en-US" sz="3200" i="1" baseline="0" dirty="0"/>
              <a:t>.”</a:t>
            </a:r>
          </a:p>
          <a:p>
            <a:pPr>
              <a:buNone/>
            </a:pPr>
            <a:r>
              <a:rPr lang="en-US" sz="3200" b="1" baseline="0" dirty="0"/>
              <a:t>Luke 8:18</a:t>
            </a:r>
            <a:r>
              <a:rPr lang="en-US" sz="3200" baseline="0" dirty="0"/>
              <a:t>, </a:t>
            </a:r>
            <a:r>
              <a:rPr lang="en-US" sz="3200" i="1" baseline="0" dirty="0"/>
              <a:t>“</a:t>
            </a:r>
            <a:r>
              <a:rPr lang="en-US" sz="3200" b="1" i="1" baseline="0" dirty="0"/>
              <a:t>Take heed therefore how ye hear</a:t>
            </a:r>
            <a:r>
              <a:rPr lang="en-US" sz="3200" i="1" baseline="0" dirty="0"/>
              <a:t>.”</a:t>
            </a:r>
          </a:p>
          <a:p>
            <a:pPr>
              <a:buNone/>
            </a:pPr>
            <a:r>
              <a:rPr lang="en-US" sz="3200" b="1" baseline="0" dirty="0"/>
              <a:t>Mark 4:24</a:t>
            </a:r>
            <a:r>
              <a:rPr lang="en-US" sz="3200" baseline="0" dirty="0"/>
              <a:t>, </a:t>
            </a:r>
            <a:r>
              <a:rPr lang="en-US" sz="3200" i="1" baseline="0" dirty="0"/>
              <a:t>“</a:t>
            </a:r>
            <a:r>
              <a:rPr lang="en-US" sz="3200" b="1" i="1" baseline="0" dirty="0"/>
              <a:t>Take heed what ye hear</a:t>
            </a:r>
            <a:r>
              <a:rPr lang="en-US" sz="3200" i="1" baseline="0" dirty="0"/>
              <a:t>.”</a:t>
            </a:r>
          </a:p>
          <a:p>
            <a:pPr>
              <a:buNone/>
            </a:pPr>
            <a:r>
              <a:rPr lang="en-US" sz="3200" b="1" baseline="0" dirty="0"/>
              <a:t>Matthew 6:1</a:t>
            </a:r>
            <a:r>
              <a:rPr lang="en-US" sz="3200" baseline="0" dirty="0"/>
              <a:t>, </a:t>
            </a:r>
            <a:r>
              <a:rPr lang="en-US" sz="3200" i="1" baseline="0" dirty="0"/>
              <a:t>“</a:t>
            </a:r>
            <a:r>
              <a:rPr lang="en-US" sz="3200" b="1" i="1" baseline="0" dirty="0"/>
              <a:t>Take heed that ye do not your righteousness before men</a:t>
            </a:r>
            <a:r>
              <a:rPr lang="en-US" sz="3200" i="1" baseline="0" dirty="0"/>
              <a:t>.”</a:t>
            </a:r>
          </a:p>
          <a:p>
            <a:pPr>
              <a:buNone/>
            </a:pPr>
            <a:r>
              <a:rPr lang="en-US" sz="3200" b="1" baseline="0" dirty="0"/>
              <a:t>Luke 12:15</a:t>
            </a:r>
            <a:r>
              <a:rPr lang="en-US" sz="3200" baseline="0" dirty="0"/>
              <a:t>, </a:t>
            </a:r>
            <a:r>
              <a:rPr lang="en-US" sz="3200" i="1" baseline="0" dirty="0"/>
              <a:t>“</a:t>
            </a:r>
            <a:r>
              <a:rPr lang="en-US" sz="3200" b="1" i="1" baseline="0" dirty="0"/>
              <a:t>Take heed, and keep yourselves from all covetousness</a:t>
            </a:r>
            <a:r>
              <a:rPr lang="en-US" sz="3200" i="1" baseline="0" dirty="0"/>
              <a:t>.”</a:t>
            </a:r>
            <a:endParaRPr lang="en-US" sz="3200" dirty="0"/>
          </a:p>
        </p:txBody>
      </p:sp>
      <p:sp>
        <p:nvSpPr>
          <p:cNvPr id="4" name="Slide Number Placeholder 3"/>
          <p:cNvSpPr>
            <a:spLocks noGrp="1"/>
          </p:cNvSpPr>
          <p:nvPr>
            <p:ph type="sldNum" sz="quarter" idx="12"/>
          </p:nvPr>
        </p:nvSpPr>
        <p:spPr/>
        <p:txBody>
          <a:bodyPr/>
          <a:lstStyle/>
          <a:p>
            <a:fld id="{A7FC8D5A-F2FF-448D-87B6-254CCF6CAE2E}"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5472"/>
            <a:ext cx="6859587" cy="708528"/>
          </a:xfrm>
        </p:spPr>
        <p:txBody>
          <a:bodyPr>
            <a:spAutoFit/>
          </a:bodyPr>
          <a:lstStyle/>
          <a:p>
            <a:r>
              <a:rPr lang="en-US" sz="4000" dirty="0"/>
              <a:t>Warnings</a:t>
            </a:r>
          </a:p>
        </p:txBody>
      </p:sp>
      <p:sp>
        <p:nvSpPr>
          <p:cNvPr id="3" name="Content Placeholder 2"/>
          <p:cNvSpPr>
            <a:spLocks noGrp="1"/>
          </p:cNvSpPr>
          <p:nvPr>
            <p:ph idx="1"/>
          </p:nvPr>
        </p:nvSpPr>
        <p:spPr>
          <a:xfrm>
            <a:off x="229384" y="1600200"/>
            <a:ext cx="8686800" cy="3170741"/>
          </a:xfrm>
        </p:spPr>
        <p:txBody>
          <a:bodyPr>
            <a:spAutoFit/>
          </a:bodyPr>
          <a:lstStyle/>
          <a:p>
            <a:pPr>
              <a:buNone/>
            </a:pPr>
            <a:r>
              <a:rPr lang="en-US" sz="4000" b="1" baseline="0" dirty="0"/>
              <a:t>Acts 20:28</a:t>
            </a:r>
            <a:r>
              <a:rPr lang="en-US" sz="4000" baseline="0" dirty="0"/>
              <a:t>, </a:t>
            </a:r>
            <a:r>
              <a:rPr lang="en-US" sz="4000" i="1" baseline="0" dirty="0"/>
              <a:t>“</a:t>
            </a:r>
            <a:r>
              <a:rPr lang="en-US" sz="4000" b="1" i="1" baseline="0" dirty="0"/>
              <a:t>Take heed unto yourselves, and to all the flock, in which the Holy Spirit hath made you bishops, to feed the church of the Lord which he purchased with his own blood</a:t>
            </a:r>
            <a:r>
              <a:rPr lang="en-US" sz="4000" i="1" baseline="0" dirty="0"/>
              <a:t>.”</a:t>
            </a:r>
          </a:p>
        </p:txBody>
      </p:sp>
      <p:sp>
        <p:nvSpPr>
          <p:cNvPr id="4" name="Slide Number Placeholder 3"/>
          <p:cNvSpPr>
            <a:spLocks noGrp="1"/>
          </p:cNvSpPr>
          <p:nvPr>
            <p:ph type="sldNum" sz="quarter" idx="12"/>
          </p:nvPr>
        </p:nvSpPr>
        <p:spPr/>
        <p:txBody>
          <a:bodyPr/>
          <a:lstStyle/>
          <a:p>
            <a:fld id="{A7FC8D5A-F2FF-448D-87B6-254CCF6CAE2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27" y="815472"/>
            <a:ext cx="6859587" cy="708528"/>
          </a:xfrm>
        </p:spPr>
        <p:txBody>
          <a:bodyPr>
            <a:spAutoFit/>
          </a:bodyPr>
          <a:lstStyle/>
          <a:p>
            <a:r>
              <a:rPr lang="en-US" sz="4000" dirty="0"/>
              <a:t>Paul And His Work</a:t>
            </a:r>
          </a:p>
        </p:txBody>
      </p:sp>
      <p:sp>
        <p:nvSpPr>
          <p:cNvPr id="3" name="Content Placeholder 2"/>
          <p:cNvSpPr>
            <a:spLocks noGrp="1"/>
          </p:cNvSpPr>
          <p:nvPr>
            <p:ph idx="1"/>
          </p:nvPr>
        </p:nvSpPr>
        <p:spPr>
          <a:xfrm>
            <a:off x="609600" y="1676400"/>
            <a:ext cx="8001000" cy="2419766"/>
          </a:xfrm>
        </p:spPr>
        <p:txBody>
          <a:bodyPr>
            <a:spAutoFit/>
          </a:bodyPr>
          <a:lstStyle/>
          <a:p>
            <a:pPr>
              <a:buNone/>
            </a:pPr>
            <a:r>
              <a:rPr lang="en-US" sz="3600" b="1" baseline="0" dirty="0"/>
              <a:t>Paul’s courage. Acts 20:20, 27; </a:t>
            </a:r>
            <a:br>
              <a:rPr lang="en-US" sz="3600" b="1" baseline="0" dirty="0"/>
            </a:br>
            <a:r>
              <a:rPr lang="en-US" sz="3600" b="1" baseline="0" dirty="0"/>
              <a:t>cf. Ezekiel 3:18</a:t>
            </a:r>
          </a:p>
          <a:p>
            <a:pPr>
              <a:buNone/>
            </a:pPr>
            <a:r>
              <a:rPr lang="en-US" sz="3600" b="1" baseline="0" dirty="0"/>
              <a:t>Anticipated afflictions that awaited him. Acts 20:22-25</a:t>
            </a:r>
            <a:endParaRPr lang="en-US" sz="3600" b="1" dirty="0"/>
          </a:p>
        </p:txBody>
      </p:sp>
      <p:sp>
        <p:nvSpPr>
          <p:cNvPr id="4" name="Slide Number Placeholder 3"/>
          <p:cNvSpPr>
            <a:spLocks noGrp="1"/>
          </p:cNvSpPr>
          <p:nvPr>
            <p:ph type="sldNum" sz="quarter" idx="12"/>
          </p:nvPr>
        </p:nvSpPr>
        <p:spPr/>
        <p:txBody>
          <a:bodyPr/>
          <a:lstStyle/>
          <a:p>
            <a:fld id="{A7FC8D5A-F2FF-448D-87B6-254CCF6CAE2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5472"/>
            <a:ext cx="6859587" cy="708528"/>
          </a:xfrm>
        </p:spPr>
        <p:txBody>
          <a:bodyPr>
            <a:spAutoFit/>
          </a:bodyPr>
          <a:lstStyle/>
          <a:p>
            <a:r>
              <a:rPr lang="en-US" sz="4000" b="1" baseline="0" dirty="0"/>
              <a:t>Persistence</a:t>
            </a:r>
            <a:endParaRPr lang="en-US" sz="4000" dirty="0"/>
          </a:p>
        </p:txBody>
      </p:sp>
      <p:sp>
        <p:nvSpPr>
          <p:cNvPr id="3" name="Content Placeholder 2"/>
          <p:cNvSpPr>
            <a:spLocks noGrp="1"/>
          </p:cNvSpPr>
          <p:nvPr>
            <p:ph idx="1"/>
          </p:nvPr>
        </p:nvSpPr>
        <p:spPr>
          <a:xfrm>
            <a:off x="666946" y="1676400"/>
            <a:ext cx="7848600" cy="3773983"/>
          </a:xfrm>
        </p:spPr>
        <p:txBody>
          <a:bodyPr>
            <a:spAutoFit/>
          </a:bodyPr>
          <a:lstStyle/>
          <a:p>
            <a:r>
              <a:rPr lang="en-US" sz="4000" b="1" i="1" baseline="0" dirty="0"/>
              <a:t>“</a:t>
            </a:r>
            <a:r>
              <a:rPr lang="en-US" sz="4400" b="1" i="1" u="sng" baseline="0" dirty="0"/>
              <a:t>Ceased not</a:t>
            </a:r>
            <a:r>
              <a:rPr lang="en-US" sz="4400" b="1" i="1" baseline="0" dirty="0"/>
              <a:t> </a:t>
            </a:r>
            <a:r>
              <a:rPr lang="en-US" sz="3600" b="1" i="1" baseline="0" dirty="0"/>
              <a:t>to admonish everyone </a:t>
            </a:r>
            <a:r>
              <a:rPr lang="en-US" sz="4400" b="1" i="1" u="sng" baseline="0" dirty="0"/>
              <a:t>night and day</a:t>
            </a:r>
            <a:r>
              <a:rPr lang="en-US" sz="4400" i="1" baseline="0" dirty="0"/>
              <a:t> …</a:t>
            </a:r>
            <a:r>
              <a:rPr lang="en-US" sz="3600" i="1" baseline="0" dirty="0"/>
              <a:t>”</a:t>
            </a:r>
            <a:r>
              <a:rPr lang="en-US" sz="3600" baseline="0" dirty="0"/>
              <a:t> </a:t>
            </a:r>
            <a:r>
              <a:rPr lang="en-US" sz="3600" b="1" baseline="0" dirty="0"/>
              <a:t>Acts 20:31</a:t>
            </a:r>
          </a:p>
          <a:p>
            <a:r>
              <a:rPr lang="en-US" sz="3600" b="1" baseline="0" dirty="0"/>
              <a:t>Admonish</a:t>
            </a:r>
            <a:r>
              <a:rPr lang="en-US" sz="3600" baseline="0" dirty="0"/>
              <a:t> </a:t>
            </a:r>
            <a:r>
              <a:rPr lang="en-US" sz="3600" b="1" baseline="0" dirty="0"/>
              <a:t>–</a:t>
            </a:r>
            <a:r>
              <a:rPr lang="en-US" sz="3600" baseline="0" dirty="0"/>
              <a:t> “</a:t>
            </a:r>
            <a:r>
              <a:rPr lang="en-US" sz="3600" b="1" i="1" baseline="0" dirty="0" err="1"/>
              <a:t>nouthetoon</a:t>
            </a:r>
            <a:r>
              <a:rPr lang="en-US" sz="3600" b="1" baseline="0" dirty="0"/>
              <a:t>; to place before the mind; setting the danger and duty of each individual before him</a:t>
            </a:r>
            <a:r>
              <a:rPr lang="en-US" sz="3600" baseline="0" dirty="0"/>
              <a:t>.”</a:t>
            </a:r>
            <a:r>
              <a:rPr lang="en-US" sz="3600" i="1" baseline="0" dirty="0"/>
              <a:t> </a:t>
            </a:r>
            <a:r>
              <a:rPr lang="en-US" sz="3600" b="1" i="1" baseline="0" dirty="0"/>
              <a:t>(Barnes)</a:t>
            </a:r>
            <a:endParaRPr lang="en-US" sz="3600" b="1" i="1" dirty="0"/>
          </a:p>
        </p:txBody>
      </p:sp>
      <p:sp>
        <p:nvSpPr>
          <p:cNvPr id="4" name="Slide Number Placeholder 3"/>
          <p:cNvSpPr>
            <a:spLocks noGrp="1"/>
          </p:cNvSpPr>
          <p:nvPr>
            <p:ph type="sldNum" sz="quarter" idx="12"/>
          </p:nvPr>
        </p:nvSpPr>
        <p:spPr/>
        <p:txBody>
          <a:bodyPr/>
          <a:lstStyle/>
          <a:p>
            <a:fld id="{A7FC8D5A-F2FF-448D-87B6-254CCF6CAE2E}"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427" y="815472"/>
            <a:ext cx="6859587" cy="708528"/>
          </a:xfrm>
        </p:spPr>
        <p:txBody>
          <a:bodyPr>
            <a:spAutoFit/>
          </a:bodyPr>
          <a:lstStyle/>
          <a:p>
            <a:r>
              <a:rPr lang="en-US" sz="4000" b="1" baseline="0" dirty="0"/>
              <a:t>Persistence</a:t>
            </a:r>
            <a:endParaRPr lang="en-US" sz="4000" dirty="0"/>
          </a:p>
        </p:txBody>
      </p:sp>
      <p:sp>
        <p:nvSpPr>
          <p:cNvPr id="3" name="Content Placeholder 2"/>
          <p:cNvSpPr>
            <a:spLocks noGrp="1"/>
          </p:cNvSpPr>
          <p:nvPr>
            <p:ph idx="1"/>
          </p:nvPr>
        </p:nvSpPr>
        <p:spPr>
          <a:xfrm>
            <a:off x="437562" y="1600200"/>
            <a:ext cx="8305800" cy="4192559"/>
          </a:xfrm>
        </p:spPr>
        <p:txBody>
          <a:bodyPr wrap="square">
            <a:spAutoFit/>
          </a:bodyPr>
          <a:lstStyle/>
          <a:p>
            <a:r>
              <a:rPr lang="en-US" sz="3600" baseline="0" dirty="0"/>
              <a:t>Three months in the synagogue facing opposition of the Jews. Acts 19:8</a:t>
            </a:r>
          </a:p>
          <a:p>
            <a:r>
              <a:rPr lang="en-US" sz="3600" baseline="0" dirty="0"/>
              <a:t>Two years, daily in the school of Tyrannus. Acts 19:9-10</a:t>
            </a:r>
          </a:p>
          <a:p>
            <a:r>
              <a:rPr lang="en-US" sz="3600" baseline="0" dirty="0"/>
              <a:t>Total of three years </a:t>
            </a:r>
            <a:r>
              <a:rPr lang="en-US" sz="3600" i="1" baseline="0" dirty="0"/>
              <a:t>“</a:t>
            </a:r>
            <a:r>
              <a:rPr lang="en-US" sz="3600" b="1" i="1" baseline="0" dirty="0"/>
              <a:t>so that all they that dwelt in Asia heard the word of the Lord, both Jews and Greeks</a:t>
            </a:r>
            <a:r>
              <a:rPr lang="en-US" sz="3600" i="1" baseline="0" dirty="0"/>
              <a:t>.”</a:t>
            </a:r>
            <a:r>
              <a:rPr lang="en-US" sz="3600" b="1" baseline="0" dirty="0"/>
              <a:t> Acts 19:10</a:t>
            </a:r>
          </a:p>
        </p:txBody>
      </p:sp>
      <p:sp>
        <p:nvSpPr>
          <p:cNvPr id="4" name="Slide Number Placeholder 3"/>
          <p:cNvSpPr>
            <a:spLocks noGrp="1"/>
          </p:cNvSpPr>
          <p:nvPr>
            <p:ph type="sldNum" sz="quarter" idx="12"/>
          </p:nvPr>
        </p:nvSpPr>
        <p:spPr/>
        <p:txBody>
          <a:bodyPr/>
          <a:lstStyle/>
          <a:p>
            <a:fld id="{A7FC8D5A-F2FF-448D-87B6-254CCF6CAE2E}" type="slidenum">
              <a:rPr lang="en-US" smtClean="0"/>
              <a:pPr/>
              <a:t>9</a:t>
            </a:fld>
            <a:endParaRPr lang="en-US"/>
          </a:p>
        </p:txBody>
      </p:sp>
    </p:spTree>
  </p:cSld>
  <p:clrMapOvr>
    <a:masterClrMapping/>
  </p:clrMapOvr>
</p:sld>
</file>

<file path=ppt/theme/theme1.xml><?xml version="1.0" encoding="utf-8"?>
<a:theme xmlns:a="http://schemas.openxmlformats.org/drawingml/2006/main" name="Theme31">
  <a:themeElements>
    <a:clrScheme name="Default Desig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fontScheme name="Custom 1">
      <a:majorFont>
        <a:latin typeface="Times New Roman MT Extra 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defRPr dirty="0" smtClean="0">
            <a:solidFill>
              <a:srgbClr val="002060"/>
            </a:solidFill>
            <a:latin typeface="Arial Narrow" pitchFamily="34" charset="0"/>
          </a:defRPr>
        </a:defPPr>
      </a:lstStyle>
    </a:txDef>
  </a:objectDefaults>
  <a:extraClrSchemeLst>
    <a:extraClrScheme>
      <a:clrScheme name="Default Design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Default Design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Theme31</Template>
  <TotalTime>4869</TotalTime>
  <Words>1067</Words>
  <Application>Microsoft Office PowerPoint</Application>
  <PresentationFormat>On-screen Show (4:3)</PresentationFormat>
  <Paragraphs>130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Tahoma</vt:lpstr>
      <vt:lpstr>Times New Roman</vt:lpstr>
      <vt:lpstr>Times New Roman MT Extra Bold</vt:lpstr>
      <vt:lpstr>Wingdings</vt:lpstr>
      <vt:lpstr>Theme31</vt:lpstr>
      <vt:lpstr>“I Ceased Not To Warn Every One Night And Day With Tears” (KJV)</vt:lpstr>
      <vt:lpstr>The Church In Ephesus – Second Journey</vt:lpstr>
      <vt:lpstr>PowerPoint Presentation</vt:lpstr>
      <vt:lpstr>Warnings</vt:lpstr>
      <vt:lpstr>Warnings</vt:lpstr>
      <vt:lpstr>Warnings</vt:lpstr>
      <vt:lpstr>Paul And His Work</vt:lpstr>
      <vt:lpstr>Persistence</vt:lpstr>
      <vt:lpstr>Persistence</vt:lpstr>
      <vt:lpstr>Persistence</vt:lpstr>
      <vt:lpstr>Intensity</vt:lpstr>
      <vt:lpstr>Intensity</vt:lpstr>
      <vt:lpstr>Substance</vt:lpstr>
      <vt:lpstr>Substance</vt:lpstr>
      <vt:lpstr>Objects</vt:lpstr>
      <vt:lpstr>Objects</vt:lpstr>
      <vt:lpstr>Objects</vt:lpstr>
      <vt:lpstr>To Heed The Warning</vt:lpstr>
      <vt:lpstr>The Value Of Warnings</vt:lpstr>
      <vt:lpstr>“I ceased not to warn every one night and day with tears” Acts 20:31 (KJV)</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Ceased Not To Warn Every One Night And Day With Tears”</dc:title>
  <dc:creator>Micky Galloway</dc:creator>
  <cp:lastModifiedBy>Richard Lidh</cp:lastModifiedBy>
  <cp:revision>25</cp:revision>
  <cp:lastPrinted>2023-01-11T15:17:35Z</cp:lastPrinted>
  <dcterms:created xsi:type="dcterms:W3CDTF">2013-05-17T17:09:57Z</dcterms:created>
  <dcterms:modified xsi:type="dcterms:W3CDTF">2023-01-11T15:17:58Z</dcterms:modified>
</cp:coreProperties>
</file>